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9" r:id="rId1"/>
  </p:sldMasterIdLst>
  <p:notesMasterIdLst>
    <p:notesMasterId r:id="rId33"/>
  </p:notesMasterIdLst>
  <p:handoutMasterIdLst>
    <p:handoutMasterId r:id="rId34"/>
  </p:handoutMasterIdLst>
  <p:sldIdLst>
    <p:sldId id="339" r:id="rId2"/>
    <p:sldId id="316" r:id="rId3"/>
    <p:sldId id="340" r:id="rId4"/>
    <p:sldId id="341" r:id="rId5"/>
    <p:sldId id="342" r:id="rId6"/>
    <p:sldId id="321" r:id="rId7"/>
    <p:sldId id="333" r:id="rId8"/>
    <p:sldId id="334" r:id="rId9"/>
    <p:sldId id="314" r:id="rId10"/>
    <p:sldId id="322" r:id="rId11"/>
    <p:sldId id="315" r:id="rId12"/>
    <p:sldId id="288" r:id="rId13"/>
    <p:sldId id="272" r:id="rId14"/>
    <p:sldId id="273" r:id="rId15"/>
    <p:sldId id="337" r:id="rId16"/>
    <p:sldId id="306" r:id="rId17"/>
    <p:sldId id="274" r:id="rId18"/>
    <p:sldId id="336" r:id="rId19"/>
    <p:sldId id="275" r:id="rId20"/>
    <p:sldId id="257" r:id="rId21"/>
    <p:sldId id="260" r:id="rId22"/>
    <p:sldId id="262" r:id="rId23"/>
    <p:sldId id="343" r:id="rId24"/>
    <p:sldId id="276" r:id="rId25"/>
    <p:sldId id="323" r:id="rId26"/>
    <p:sldId id="326" r:id="rId27"/>
    <p:sldId id="328" r:id="rId28"/>
    <p:sldId id="327" r:id="rId29"/>
    <p:sldId id="331" r:id="rId30"/>
    <p:sldId id="338" r:id="rId31"/>
    <p:sldId id="33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B86"/>
    <a:srgbClr val="8AC0B1"/>
    <a:srgbClr val="99FF33"/>
    <a:srgbClr val="366658"/>
    <a:srgbClr val="D1E7E0"/>
    <a:srgbClr val="DEEEE9"/>
    <a:srgbClr val="BEDCD3"/>
    <a:srgbClr val="1AB1D4"/>
    <a:srgbClr val="CC00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699770-936D-40DD-9B7F-007BCDBB40D3}" v="9" dt="2022-11-16T20:07:53.9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46" autoAdjust="0"/>
    <p:restoredTop sz="94660"/>
  </p:normalViewPr>
  <p:slideViewPr>
    <p:cSldViewPr snapToGrid="0">
      <p:cViewPr>
        <p:scale>
          <a:sx n="63" d="100"/>
          <a:sy n="63" d="100"/>
        </p:scale>
        <p:origin x="8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éatrice Verney" userId="0616a2571b6d64fc" providerId="LiveId" clId="{9B699770-936D-40DD-9B7F-007BCDBB40D3}"/>
    <pc:docChg chg="modSld">
      <pc:chgData name="Béatrice Verney" userId="0616a2571b6d64fc" providerId="LiveId" clId="{9B699770-936D-40DD-9B7F-007BCDBB40D3}" dt="2022-11-16T20:08:38.670" v="14" actId="115"/>
      <pc:docMkLst>
        <pc:docMk/>
      </pc:docMkLst>
      <pc:sldChg chg="modSp">
        <pc:chgData name="Béatrice Verney" userId="0616a2571b6d64fc" providerId="LiveId" clId="{9B699770-936D-40DD-9B7F-007BCDBB40D3}" dt="2022-11-16T20:07:53.906" v="8" actId="1035"/>
        <pc:sldMkLst>
          <pc:docMk/>
          <pc:sldMk cId="1469253832" sldId="314"/>
        </pc:sldMkLst>
        <pc:spChg chg="mod">
          <ac:chgData name="Béatrice Verney" userId="0616a2571b6d64fc" providerId="LiveId" clId="{9B699770-936D-40DD-9B7F-007BCDBB40D3}" dt="2022-11-16T20:07:53.906" v="8" actId="1035"/>
          <ac:spMkLst>
            <pc:docMk/>
            <pc:sldMk cId="1469253832" sldId="314"/>
            <ac:spMk id="16" creationId="{1B61A476-E044-4D9E-BE09-9B03E222F777}"/>
          </ac:spMkLst>
        </pc:spChg>
      </pc:sldChg>
      <pc:sldChg chg="modSp mod">
        <pc:chgData name="Béatrice Verney" userId="0616a2571b6d64fc" providerId="LiveId" clId="{9B699770-936D-40DD-9B7F-007BCDBB40D3}" dt="2022-11-16T20:08:38.670" v="14" actId="115"/>
        <pc:sldMkLst>
          <pc:docMk/>
          <pc:sldMk cId="2131323730" sldId="332"/>
        </pc:sldMkLst>
        <pc:spChg chg="mod">
          <ac:chgData name="Béatrice Verney" userId="0616a2571b6d64fc" providerId="LiveId" clId="{9B699770-936D-40DD-9B7F-007BCDBB40D3}" dt="2022-11-16T20:08:38.670" v="14" actId="115"/>
          <ac:spMkLst>
            <pc:docMk/>
            <pc:sldMk cId="2131323730" sldId="332"/>
            <ac:spMk id="6" creationId="{C9C2B88B-6C3E-472F-B6FB-656D78CCE98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8FD6FC-2024-4DCC-924B-9092E063A2E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E74610E-7122-4A4E-866F-D3AF8B685251}">
      <dgm:prSet phldrT="[Texte]"/>
      <dgm:spPr/>
      <dgm:t>
        <a:bodyPr/>
        <a:lstStyle/>
        <a:p>
          <a:r>
            <a:rPr lang="fr-FR" dirty="0"/>
            <a:t>HANDICAP RARE</a:t>
          </a:r>
        </a:p>
      </dgm:t>
    </dgm:pt>
    <dgm:pt modelId="{B7849EEE-A31F-437D-8BB1-C6F2F9170A90}" type="parTrans" cxnId="{7A3A0579-D467-4D7A-96BB-084AA61810B4}">
      <dgm:prSet/>
      <dgm:spPr/>
      <dgm:t>
        <a:bodyPr/>
        <a:lstStyle/>
        <a:p>
          <a:endParaRPr lang="fr-FR"/>
        </a:p>
      </dgm:t>
    </dgm:pt>
    <dgm:pt modelId="{AC1C6DC7-3EAC-479A-9A09-0AEA627A74E0}" type="sibTrans" cxnId="{7A3A0579-D467-4D7A-96BB-084AA61810B4}">
      <dgm:prSet/>
      <dgm:spPr/>
      <dgm:t>
        <a:bodyPr/>
        <a:lstStyle/>
        <a:p>
          <a:endParaRPr lang="fr-FR"/>
        </a:p>
      </dgm:t>
    </dgm:pt>
    <dgm:pt modelId="{5C226415-6A34-4582-9A01-1050CD5C8156}">
      <dgm:prSet phldrT="[Texte]"/>
      <dgm:spPr/>
      <dgm:t>
        <a:bodyPr/>
        <a:lstStyle/>
        <a:p>
          <a:r>
            <a:rPr lang="fr-FR" dirty="0"/>
            <a:t>PERSONNE CONCERNEE</a:t>
          </a:r>
        </a:p>
      </dgm:t>
    </dgm:pt>
    <dgm:pt modelId="{2EE76F3A-785F-473B-B63D-EC3E8FEC12B8}" type="parTrans" cxnId="{FD06FF97-D934-4508-AAF1-0B93EFC254BF}">
      <dgm:prSet/>
      <dgm:spPr/>
      <dgm:t>
        <a:bodyPr/>
        <a:lstStyle/>
        <a:p>
          <a:endParaRPr lang="fr-FR"/>
        </a:p>
      </dgm:t>
    </dgm:pt>
    <dgm:pt modelId="{0BA113FE-CADC-4D14-A8D3-C5F6A6C4B30F}" type="sibTrans" cxnId="{FD06FF97-D934-4508-AAF1-0B93EFC254BF}">
      <dgm:prSet/>
      <dgm:spPr/>
      <dgm:t>
        <a:bodyPr/>
        <a:lstStyle/>
        <a:p>
          <a:endParaRPr lang="fr-FR"/>
        </a:p>
      </dgm:t>
    </dgm:pt>
    <dgm:pt modelId="{DB48BBBF-0FDB-420D-80C6-818308EC913E}">
      <dgm:prSet phldrT="[Texte]"/>
      <dgm:spPr/>
      <dgm:t>
        <a:bodyPr/>
        <a:lstStyle/>
        <a:p>
          <a:r>
            <a:rPr lang="fr-FR" dirty="0"/>
            <a:t> PROCHES AIDANTS</a:t>
          </a:r>
        </a:p>
      </dgm:t>
    </dgm:pt>
    <dgm:pt modelId="{765FFAE7-B0F8-4B7E-B81E-5E7AF5AF7C8A}" type="parTrans" cxnId="{55D69435-6BA6-4C87-A483-2D1B75D67BAD}">
      <dgm:prSet/>
      <dgm:spPr/>
      <dgm:t>
        <a:bodyPr/>
        <a:lstStyle/>
        <a:p>
          <a:endParaRPr lang="fr-FR"/>
        </a:p>
      </dgm:t>
    </dgm:pt>
    <dgm:pt modelId="{EE3A3615-BBC6-4670-86DA-CBF67CFD1E91}" type="sibTrans" cxnId="{55D69435-6BA6-4C87-A483-2D1B75D67BAD}">
      <dgm:prSet/>
      <dgm:spPr/>
      <dgm:t>
        <a:bodyPr/>
        <a:lstStyle/>
        <a:p>
          <a:endParaRPr lang="fr-FR"/>
        </a:p>
      </dgm:t>
    </dgm:pt>
    <dgm:pt modelId="{32546F6A-C33A-48AE-93B1-A8DC34694B2A}">
      <dgm:prSet phldrT="[Texte]" custT="1"/>
      <dgm:spPr/>
      <dgm:t>
        <a:bodyPr/>
        <a:lstStyle/>
        <a:p>
          <a:r>
            <a:rPr lang="fr-FR" sz="900" dirty="0"/>
            <a:t>PROFESSIONNELS</a:t>
          </a:r>
        </a:p>
      </dgm:t>
    </dgm:pt>
    <dgm:pt modelId="{44F4593F-9A5F-4528-B439-6A9773880855}" type="parTrans" cxnId="{604531D4-5637-4787-B42E-75F6786406E3}">
      <dgm:prSet/>
      <dgm:spPr/>
      <dgm:t>
        <a:bodyPr/>
        <a:lstStyle/>
        <a:p>
          <a:endParaRPr lang="fr-FR"/>
        </a:p>
      </dgm:t>
    </dgm:pt>
    <dgm:pt modelId="{89DA849F-D940-490F-BF02-1BE0E2292B58}" type="sibTrans" cxnId="{604531D4-5637-4787-B42E-75F6786406E3}">
      <dgm:prSet/>
      <dgm:spPr/>
      <dgm:t>
        <a:bodyPr/>
        <a:lstStyle/>
        <a:p>
          <a:endParaRPr lang="fr-FR"/>
        </a:p>
      </dgm:t>
    </dgm:pt>
    <dgm:pt modelId="{23BF4ADA-158E-45BD-BE44-9C2CA91A0163}" type="pres">
      <dgm:prSet presAssocID="{708FD6FC-2024-4DCC-924B-9092E063A2E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7E18A10-3936-47DF-983C-B9CED8AC8286}" type="pres">
      <dgm:prSet presAssocID="{4E74610E-7122-4A4E-866F-D3AF8B685251}" presName="centerShape" presStyleLbl="node0" presStyleIdx="0" presStyleCnt="1"/>
      <dgm:spPr/>
    </dgm:pt>
    <dgm:pt modelId="{98B5681E-B707-4F1C-B318-ABC422BA7EC4}" type="pres">
      <dgm:prSet presAssocID="{5C226415-6A34-4582-9A01-1050CD5C8156}" presName="node" presStyleLbl="node1" presStyleIdx="0" presStyleCnt="3">
        <dgm:presLayoutVars>
          <dgm:bulletEnabled val="1"/>
        </dgm:presLayoutVars>
      </dgm:prSet>
      <dgm:spPr/>
    </dgm:pt>
    <dgm:pt modelId="{156C8DA6-FA70-4DA5-B144-90CB0F65094A}" type="pres">
      <dgm:prSet presAssocID="{5C226415-6A34-4582-9A01-1050CD5C8156}" presName="dummy" presStyleCnt="0"/>
      <dgm:spPr/>
    </dgm:pt>
    <dgm:pt modelId="{AFFE8FC2-0533-4EEB-A696-AEB84BA50192}" type="pres">
      <dgm:prSet presAssocID="{0BA113FE-CADC-4D14-A8D3-C5F6A6C4B30F}" presName="sibTrans" presStyleLbl="sibTrans2D1" presStyleIdx="0" presStyleCnt="3"/>
      <dgm:spPr/>
    </dgm:pt>
    <dgm:pt modelId="{6FD29B10-1B9C-455B-A6F5-00F6B5893303}" type="pres">
      <dgm:prSet presAssocID="{DB48BBBF-0FDB-420D-80C6-818308EC913E}" presName="node" presStyleLbl="node1" presStyleIdx="1" presStyleCnt="3">
        <dgm:presLayoutVars>
          <dgm:bulletEnabled val="1"/>
        </dgm:presLayoutVars>
      </dgm:prSet>
      <dgm:spPr/>
    </dgm:pt>
    <dgm:pt modelId="{A7B8F7A3-FF4E-4B73-B698-1EF08BDEC912}" type="pres">
      <dgm:prSet presAssocID="{DB48BBBF-0FDB-420D-80C6-818308EC913E}" presName="dummy" presStyleCnt="0"/>
      <dgm:spPr/>
    </dgm:pt>
    <dgm:pt modelId="{880E7FB3-4CE8-4703-89F3-6C934946B938}" type="pres">
      <dgm:prSet presAssocID="{EE3A3615-BBC6-4670-86DA-CBF67CFD1E91}" presName="sibTrans" presStyleLbl="sibTrans2D1" presStyleIdx="1" presStyleCnt="3"/>
      <dgm:spPr/>
    </dgm:pt>
    <dgm:pt modelId="{EC705CEB-D12C-442C-A212-B1B3D26229E8}" type="pres">
      <dgm:prSet presAssocID="{32546F6A-C33A-48AE-93B1-A8DC34694B2A}" presName="node" presStyleLbl="node1" presStyleIdx="2" presStyleCnt="3">
        <dgm:presLayoutVars>
          <dgm:bulletEnabled val="1"/>
        </dgm:presLayoutVars>
      </dgm:prSet>
      <dgm:spPr/>
    </dgm:pt>
    <dgm:pt modelId="{50257D0B-ADFA-4B23-9C48-B9FFD9195B08}" type="pres">
      <dgm:prSet presAssocID="{32546F6A-C33A-48AE-93B1-A8DC34694B2A}" presName="dummy" presStyleCnt="0"/>
      <dgm:spPr/>
    </dgm:pt>
    <dgm:pt modelId="{206A1E3E-2C40-4C07-BB74-A42CA734E994}" type="pres">
      <dgm:prSet presAssocID="{89DA849F-D940-490F-BF02-1BE0E2292B58}" presName="sibTrans" presStyleLbl="sibTrans2D1" presStyleIdx="2" presStyleCnt="3"/>
      <dgm:spPr/>
    </dgm:pt>
  </dgm:ptLst>
  <dgm:cxnLst>
    <dgm:cxn modelId="{336B9911-1750-4447-B3CB-7C424DC663FB}" type="presOf" srcId="{EE3A3615-BBC6-4670-86DA-CBF67CFD1E91}" destId="{880E7FB3-4CE8-4703-89F3-6C934946B938}" srcOrd="0" destOrd="0" presId="urn:microsoft.com/office/officeart/2005/8/layout/radial6"/>
    <dgm:cxn modelId="{5C32F523-1C8F-45FF-B84E-BB60592B3C1C}" type="presOf" srcId="{4E74610E-7122-4A4E-866F-D3AF8B685251}" destId="{D7E18A10-3936-47DF-983C-B9CED8AC8286}" srcOrd="0" destOrd="0" presId="urn:microsoft.com/office/officeart/2005/8/layout/radial6"/>
    <dgm:cxn modelId="{55D69435-6BA6-4C87-A483-2D1B75D67BAD}" srcId="{4E74610E-7122-4A4E-866F-D3AF8B685251}" destId="{DB48BBBF-0FDB-420D-80C6-818308EC913E}" srcOrd="1" destOrd="0" parTransId="{765FFAE7-B0F8-4B7E-B81E-5E7AF5AF7C8A}" sibTransId="{EE3A3615-BBC6-4670-86DA-CBF67CFD1E91}"/>
    <dgm:cxn modelId="{1E82416D-A679-4097-BF06-E58A9DF4C94D}" type="presOf" srcId="{0BA113FE-CADC-4D14-A8D3-C5F6A6C4B30F}" destId="{AFFE8FC2-0533-4EEB-A696-AEB84BA50192}" srcOrd="0" destOrd="0" presId="urn:microsoft.com/office/officeart/2005/8/layout/radial6"/>
    <dgm:cxn modelId="{6FF6A953-E0EE-4C1C-AB5B-97EB62A0328A}" type="presOf" srcId="{89DA849F-D940-490F-BF02-1BE0E2292B58}" destId="{206A1E3E-2C40-4C07-BB74-A42CA734E994}" srcOrd="0" destOrd="0" presId="urn:microsoft.com/office/officeart/2005/8/layout/radial6"/>
    <dgm:cxn modelId="{CFA9CF57-9EC5-4076-AF6A-6820F434ABFF}" type="presOf" srcId="{708FD6FC-2024-4DCC-924B-9092E063A2E2}" destId="{23BF4ADA-158E-45BD-BE44-9C2CA91A0163}" srcOrd="0" destOrd="0" presId="urn:microsoft.com/office/officeart/2005/8/layout/radial6"/>
    <dgm:cxn modelId="{7A3A0579-D467-4D7A-96BB-084AA61810B4}" srcId="{708FD6FC-2024-4DCC-924B-9092E063A2E2}" destId="{4E74610E-7122-4A4E-866F-D3AF8B685251}" srcOrd="0" destOrd="0" parTransId="{B7849EEE-A31F-437D-8BB1-C6F2F9170A90}" sibTransId="{AC1C6DC7-3EAC-479A-9A09-0AEA627A74E0}"/>
    <dgm:cxn modelId="{6C62EE59-4599-4493-BD2C-C93F551C76B3}" type="presOf" srcId="{DB48BBBF-0FDB-420D-80C6-818308EC913E}" destId="{6FD29B10-1B9C-455B-A6F5-00F6B5893303}" srcOrd="0" destOrd="0" presId="urn:microsoft.com/office/officeart/2005/8/layout/radial6"/>
    <dgm:cxn modelId="{4F23C095-9FB9-462B-93F1-03499B780E2D}" type="presOf" srcId="{5C226415-6A34-4582-9A01-1050CD5C8156}" destId="{98B5681E-B707-4F1C-B318-ABC422BA7EC4}" srcOrd="0" destOrd="0" presId="urn:microsoft.com/office/officeart/2005/8/layout/radial6"/>
    <dgm:cxn modelId="{FD06FF97-D934-4508-AAF1-0B93EFC254BF}" srcId="{4E74610E-7122-4A4E-866F-D3AF8B685251}" destId="{5C226415-6A34-4582-9A01-1050CD5C8156}" srcOrd="0" destOrd="0" parTransId="{2EE76F3A-785F-473B-B63D-EC3E8FEC12B8}" sibTransId="{0BA113FE-CADC-4D14-A8D3-C5F6A6C4B30F}"/>
    <dgm:cxn modelId="{98E35FC8-100F-44A2-802B-FF4496E785E9}" type="presOf" srcId="{32546F6A-C33A-48AE-93B1-A8DC34694B2A}" destId="{EC705CEB-D12C-442C-A212-B1B3D26229E8}" srcOrd="0" destOrd="0" presId="urn:microsoft.com/office/officeart/2005/8/layout/radial6"/>
    <dgm:cxn modelId="{604531D4-5637-4787-B42E-75F6786406E3}" srcId="{4E74610E-7122-4A4E-866F-D3AF8B685251}" destId="{32546F6A-C33A-48AE-93B1-A8DC34694B2A}" srcOrd="2" destOrd="0" parTransId="{44F4593F-9A5F-4528-B439-6A9773880855}" sibTransId="{89DA849F-D940-490F-BF02-1BE0E2292B58}"/>
    <dgm:cxn modelId="{20C27617-1C3A-4317-A8B6-75CB149971C3}" type="presParOf" srcId="{23BF4ADA-158E-45BD-BE44-9C2CA91A0163}" destId="{D7E18A10-3936-47DF-983C-B9CED8AC8286}" srcOrd="0" destOrd="0" presId="urn:microsoft.com/office/officeart/2005/8/layout/radial6"/>
    <dgm:cxn modelId="{9594142C-6C72-48DA-BFA8-DCBE5037638B}" type="presParOf" srcId="{23BF4ADA-158E-45BD-BE44-9C2CA91A0163}" destId="{98B5681E-B707-4F1C-B318-ABC422BA7EC4}" srcOrd="1" destOrd="0" presId="urn:microsoft.com/office/officeart/2005/8/layout/radial6"/>
    <dgm:cxn modelId="{25CC6F14-6E8B-44F3-8F6E-B2690E896BDB}" type="presParOf" srcId="{23BF4ADA-158E-45BD-BE44-9C2CA91A0163}" destId="{156C8DA6-FA70-4DA5-B144-90CB0F65094A}" srcOrd="2" destOrd="0" presId="urn:microsoft.com/office/officeart/2005/8/layout/radial6"/>
    <dgm:cxn modelId="{178353E9-C848-49F7-A00C-2F43804BC13F}" type="presParOf" srcId="{23BF4ADA-158E-45BD-BE44-9C2CA91A0163}" destId="{AFFE8FC2-0533-4EEB-A696-AEB84BA50192}" srcOrd="3" destOrd="0" presId="urn:microsoft.com/office/officeart/2005/8/layout/radial6"/>
    <dgm:cxn modelId="{F0E1BE3D-8B11-47B3-8E56-2A41EF0DBADD}" type="presParOf" srcId="{23BF4ADA-158E-45BD-BE44-9C2CA91A0163}" destId="{6FD29B10-1B9C-455B-A6F5-00F6B5893303}" srcOrd="4" destOrd="0" presId="urn:microsoft.com/office/officeart/2005/8/layout/radial6"/>
    <dgm:cxn modelId="{2A3E3788-18F7-4353-9148-B246D85A693C}" type="presParOf" srcId="{23BF4ADA-158E-45BD-BE44-9C2CA91A0163}" destId="{A7B8F7A3-FF4E-4B73-B698-1EF08BDEC912}" srcOrd="5" destOrd="0" presId="urn:microsoft.com/office/officeart/2005/8/layout/radial6"/>
    <dgm:cxn modelId="{DA483D54-6686-473D-BD48-BE5A73A96157}" type="presParOf" srcId="{23BF4ADA-158E-45BD-BE44-9C2CA91A0163}" destId="{880E7FB3-4CE8-4703-89F3-6C934946B938}" srcOrd="6" destOrd="0" presId="urn:microsoft.com/office/officeart/2005/8/layout/radial6"/>
    <dgm:cxn modelId="{37133FE7-21CF-40D0-B7CB-6FBB3160B516}" type="presParOf" srcId="{23BF4ADA-158E-45BD-BE44-9C2CA91A0163}" destId="{EC705CEB-D12C-442C-A212-B1B3D26229E8}" srcOrd="7" destOrd="0" presId="urn:microsoft.com/office/officeart/2005/8/layout/radial6"/>
    <dgm:cxn modelId="{7DA91796-1AE4-4CF8-B418-EA22BD323A12}" type="presParOf" srcId="{23BF4ADA-158E-45BD-BE44-9C2CA91A0163}" destId="{50257D0B-ADFA-4B23-9C48-B9FFD9195B08}" srcOrd="8" destOrd="0" presId="urn:microsoft.com/office/officeart/2005/8/layout/radial6"/>
    <dgm:cxn modelId="{2A567D87-F7B2-41D9-8D2B-82952F4D2E84}" type="presParOf" srcId="{23BF4ADA-158E-45BD-BE44-9C2CA91A0163}" destId="{206A1E3E-2C40-4C07-BB74-A42CA734E99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A1E3E-2C40-4C07-BB74-A42CA734E994}">
      <dsp:nvSpPr>
        <dsp:cNvPr id="0" name=""/>
        <dsp:cNvSpPr/>
      </dsp:nvSpPr>
      <dsp:spPr>
        <a:xfrm>
          <a:off x="1731318" y="657287"/>
          <a:ext cx="4386235" cy="4386235"/>
        </a:xfrm>
        <a:prstGeom prst="blockArc">
          <a:avLst>
            <a:gd name="adj1" fmla="val 90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E7FB3-4CE8-4703-89F3-6C934946B938}">
      <dsp:nvSpPr>
        <dsp:cNvPr id="0" name=""/>
        <dsp:cNvSpPr/>
      </dsp:nvSpPr>
      <dsp:spPr>
        <a:xfrm>
          <a:off x="1731318" y="657287"/>
          <a:ext cx="4386235" cy="4386235"/>
        </a:xfrm>
        <a:prstGeom prst="blockArc">
          <a:avLst>
            <a:gd name="adj1" fmla="val 1800000"/>
            <a:gd name="adj2" fmla="val 90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E8FC2-0533-4EEB-A696-AEB84BA50192}">
      <dsp:nvSpPr>
        <dsp:cNvPr id="0" name=""/>
        <dsp:cNvSpPr/>
      </dsp:nvSpPr>
      <dsp:spPr>
        <a:xfrm>
          <a:off x="1731318" y="657287"/>
          <a:ext cx="4386235" cy="4386235"/>
        </a:xfrm>
        <a:prstGeom prst="blockArc">
          <a:avLst>
            <a:gd name="adj1" fmla="val 16200000"/>
            <a:gd name="adj2" fmla="val 1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18A10-3936-47DF-983C-B9CED8AC8286}">
      <dsp:nvSpPr>
        <dsp:cNvPr id="0" name=""/>
        <dsp:cNvSpPr/>
      </dsp:nvSpPr>
      <dsp:spPr>
        <a:xfrm>
          <a:off x="2914583" y="1840552"/>
          <a:ext cx="2019704" cy="2019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HANDICAP RARE</a:t>
          </a:r>
        </a:p>
      </dsp:txBody>
      <dsp:txXfrm>
        <a:off x="3210362" y="2136331"/>
        <a:ext cx="1428146" cy="1428146"/>
      </dsp:txXfrm>
    </dsp:sp>
    <dsp:sp modelId="{98B5681E-B707-4F1C-B318-ABC422BA7EC4}">
      <dsp:nvSpPr>
        <dsp:cNvPr id="0" name=""/>
        <dsp:cNvSpPr/>
      </dsp:nvSpPr>
      <dsp:spPr>
        <a:xfrm>
          <a:off x="3217539" y="1287"/>
          <a:ext cx="1413793" cy="1413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PERSONNE CONCERNEE</a:t>
          </a:r>
        </a:p>
      </dsp:txBody>
      <dsp:txXfrm>
        <a:off x="3424584" y="208332"/>
        <a:ext cx="999703" cy="999703"/>
      </dsp:txXfrm>
    </dsp:sp>
    <dsp:sp modelId="{6FD29B10-1B9C-455B-A6F5-00F6B5893303}">
      <dsp:nvSpPr>
        <dsp:cNvPr id="0" name=""/>
        <dsp:cNvSpPr/>
      </dsp:nvSpPr>
      <dsp:spPr>
        <a:xfrm>
          <a:off x="5072757" y="3214618"/>
          <a:ext cx="1413793" cy="1413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 PROCHES AIDANTS</a:t>
          </a:r>
        </a:p>
      </dsp:txBody>
      <dsp:txXfrm>
        <a:off x="5279802" y="3421663"/>
        <a:ext cx="999703" cy="999703"/>
      </dsp:txXfrm>
    </dsp:sp>
    <dsp:sp modelId="{EC705CEB-D12C-442C-A212-B1B3D26229E8}">
      <dsp:nvSpPr>
        <dsp:cNvPr id="0" name=""/>
        <dsp:cNvSpPr/>
      </dsp:nvSpPr>
      <dsp:spPr>
        <a:xfrm>
          <a:off x="1362321" y="3214618"/>
          <a:ext cx="1413793" cy="1413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900" kern="1200" dirty="0"/>
            <a:t>PROFESSIONNELS</a:t>
          </a:r>
        </a:p>
      </dsp:txBody>
      <dsp:txXfrm>
        <a:off x="1569366" y="3421663"/>
        <a:ext cx="999703" cy="999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D5CC4-AAF0-4FB3-8EF4-39DF7ADB3C5C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A8AC8-E4E4-44FA-901D-46E73B4C7A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158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2:28.884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570 95,'-2'21,"-18"69,8-41,-117 404,61-232,-21 60,-13 44,34-30,49-173,-30 232,42-270,3 0,9 104,8-96,-7-54,2 61,-7-68,0 0,8 33,-7-48,2-1,0 1,1-1,1 0,13 26,-16-37,0 0,-1-1,1 0,0 1,1-1,-1 0,0-1,1 1,0-1,0 1,0-1,0 0,0-1,0 1,6 1,8 1,-1 0,28 1,-30-4,41 3,83-4,56-16,-72 5,688-34,-803 45,-1 0,1-1,-1 0,1-1,-1 1,13-6,-3-1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5.15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3861.17383"/>
      <inkml:brushProperty name="anchorY" value="-18712.98047"/>
      <inkml:brushProperty name="scaleFactor" value="0.5"/>
    </inkml:brush>
  </inkml:definitions>
  <inkml:trace contextRef="#ctx0" brushRef="#br0">299 103,'0'0,"-8"-6,-3-4,1 2,-15 3,-7 0,-6 1,-2 2,4-1,4 2,7 0,5 0,8 1,5 0,5 1,6-2,8-4,11-7,-1-1,-1 2,-6 2,-4 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8:34.0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 0,'-23'19,"19"-16,0 0,0 0,0 0,0 1,1-1,-1 1,1 0,0 0,-4 7,7-9,-1-1,1 1,0-1,-1 1,1-1,0 1,0 0,1-1,-1 1,0-1,0 1,1 0,-1-1,1 1,-1-1,1 1,0-1,-1 0,1 1,0-1,0 0,0 1,0-1,0 0,1 0,-1 0,0 0,0 0,2 1,6 4,0 0,1-1,12 6,-11-6,28 15,73 33,-97-47,0-1,1 0,0-1,-1-1,28 1,-5-3,-27-2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9:12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71 1,'-8'5,"-1"1,1 0,0 1,0-1,1 2,-1-1,-6 10,14-16,0-1,0 0,-1 1,1-1,0 0,0 1,0-1,0 0,0 1,0-1,1 1,-1-1,0 0,0 1,0-1,0 0,0 0,0 1,1-1,-1 0,0 1,0-1,0 0,1 0,-1 1,0-1,0 0,1 1,10 7,-6-4,42 41,-29-27,23 18,30 13,-59-42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9:43.7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771 64,'-28'-45,"49"34,-18 10,0 0,0-1,0 1,0 0,0 1,0-1,0 1,0-1,1 1,-1 0,5 0,-7 1,0-1,0 0,0 0,0 1,0-1,0 1,0-1,0 1,0-1,0 1,-1 0,1-1,0 1,0 0,-1-1,1 1,0 0,-1 0,1 0,0 0,-1 0,0 0,1 0,-1 0,1 0,-1 0,0 0,0 0,0 0,0 0,0 0,0 0,0 0,0 0,0 0,0 0,0 0,-1 0,1 2,-3 7,-1 0,0 0,0-1,-1 1,0-1,-1 0,-12 15,10-13,-94 126,-70 106,-104 273,171-275,77-162,-23 95,40-120,1 1,10-54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9:52.8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 0,'10'2,"-11"6,0-5,-1 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20:22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 1,'0'0,"-1"0,1 0,-1 0,1 1,-1-1,1 0,0 1,-1-1,1 0,0 1,-1-1,1 0,0 1,0-1,-1 1,1-1,0 0,0 1,0-1,0 1,-1-1,1 1,-4 15,3-10,-8 24,1 0,1 0,-2 34,8-53,1 0,0 0,1 0,0 0,1-1,0 1,1 0,0-1,0 0,1 1,0-2,10 16,-1-6,1-1,0 0,1-1,1-1,1-1,0 0,24 15,4 0,92 43,-92-53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24:51.25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16788.50195"/>
      <inkml:brushProperty name="anchorY" value="-17731.42383"/>
      <inkml:brushProperty name="scaleFactor" value="0.5"/>
    </inkml:brush>
  </inkml:definitions>
  <inkml:trace contextRef="#ctx0" brushRef="#br0">1417 1,'0'0,"-50"40,-26 21,1 0,4-3,9-3,8-4,8-2,6 1,3-1,3 1,2-1,1-2,1 0,0-4,1-2,0-1,1-2,1 0,0 1,0 1,0 2,0 2,0 0,2-1,0-1,2-3,2-3,2-3,2-2,0 0,1 1,-1 1,0 3,1 4,-1 1,0 2,1 1,-1-2,0-2,0-3,1-3,0-3,2-3,1-3,1-1,2-2,2 0,1 0,1 0,2 1,-1 2,1-1,0 1,-1-1,0-1,1-1,1-1,0-3,1-3,0-1,1-3,-1-2,1-3,0 0,-1 0,1 1,-1-1,0 1,0 1,0 0,0 0,0 1,0-1,1-1,-1 0,0-1,0 1,1 1,1 0,1-1,0 1,-1-1,0 1,0 0,-1 2,0 0,-1 0,0 1,-1 0,0 0,1-2,1 0,0-1,2-2,1-1,-1-3,1 0,0-2,0-1,-1 0,1-3,-1-1,1-1,1-1,0-3,1-2,1-1,1-3,2-2,1-3,4-3,3-3,3-4,5-6,4-5,3-6,3-7,2-4,2-5,1-1,1 1,0 0,2 0,1-2,0-3,1-4,3-2,2 0,1-1,2 1,-1-2,-1 0,-1 0,-1 1,-1 5,0 4,1 7,0 5,-1 7,0 4,-1 3,-3 3,-2-1,-2 1,-3 0,-4 1,-2 3,-4 4,-4 5,-3 6,-4 4,-3 6,-4 2,-2 4,-3 2,-3 2,-2 2,-2 2,-2 2,-2 1,-2 2,-2 1,-2 2,0 3,-3 2,-3 3,-3 6,-5 6,-4 8,-4 7,-3 5,-4 6,-1 1,-3 1,0 2,-1 1,2 5,-1 2,3 1,1 1,2-5,3-3,0-4,2-4,2-1,1-2,3 0,2-1,2-3,1-1,4-4,1-2,1-1,4-3,2-2,2-3,3-1,1 0,1 0,1 2,0 2,1 0,-1 0,-1-3,0-2,-1-2,0-3,0-3,1-3,1-3,0 0,1-1,0-1,1 2,0 1,0 1,0 1,0 1,1 0,-1-2,1-1,1-3,0-2,1-2,1-4,1-3,2-2,0-1,0-5,1-4,1-2,1-1,0-2,1-1,1-4,1-2,4-6,2-4,4-5,5-3,3-6,4-2,5-5,2-5,2-5,2-5,0-4,0-3,0-1,-3 1,-1 1,0 1,-1-1,0-1,-1 1,0 1,-1 3,-1 2,0 3,0 3,0 2,-1 0,-2 0,0 0,-3 4,-2 3,0 4,0 4,0 4,-1 1,0 2,-2-2,-1 1,0 1,-2-1,-2 0,1 2,-2 3,-1 2,-1 4,-1 2,-1 4,-3 4,-3 4,-2 3,-4 4,-4 2,-2 5,-5 4,-1 3,-2 5,-2 5,-3 6,-2 5,-2 6,-2 7,-3 7,-4 5,-2 5,-2 2,-1 2,-2 4,-3 5,0 4,0 5,-1 1,-1 2,0-2,1 0,0-2,3-2,3-5,1-5,3-5,2-7,5-7,2-5,4-4,2-4,3-1,2-1,2 0,1 2,0-1,1 1,-1-1,1-1,0-3,0-3,1-3,-1-2,1-1,-1-1,0-1,1-2,1 0,0 0,1 0,-1 1,1 0,0-1,0 0,0-1,1 0,1-2,0-1,1-2,1-2,1-1,0-2,1-2,0-1,0-1,0 0,1-1,0-2,0 0,1-2,0-1,1 0,2-1,2-1,0 1,3-2,0 1,2-3,0 0,0-3,1-5,0-5,1-5,2-9,2-6,1-7,4-5,2-6,2-4,3-3,3-5,1-5,1-6,-1-2,0-3,-2 1,-3 1,-2 0,-2-1,-1 0,-1 3,0 1,-1 3,1 2,0 5,1 2,0 5,-1 3,0 3,0 4,-1 2,1 3,1 3,-1 2,-1 2,-2 3,-1 0,-2 1,-2 1,-2 1,-2 1,-2 2,-1 3,-3 5,-2 4,-2 5,-2 6,-1 3,-2 4,-1 1,-1 9,-2 4,0 6,-1 4,-1 5,-2 7,-2 6,-1 10,-1 8,-3 8,-3 8,-4 8,-3 9,-4 7,-5 6,-2 0,-1 2,-1-3,1-1,1-3,3-5,2-8,4-8,4-8,2-7,3-6,1-2,3-3,1-1,3-1,0-2,2-3,1-3,2-3,0-4,1-2,1-2,0 0,0-1,2 0,-1 0,3 0,0-2,1-1,1-2,1-3,0-3,1-3,0-3,0-3,1-1,0-2,0-1,0-1,0 0,0-1,1-2,0-1,0 0,1-2,0-2,1-2,1-4,0-4,1-4,2-8,2-9,2-10,1-11,2-9,1-7,0-8,2-6,0-10,1-5,-1-4,1 2,0 3,0 3,-1 3,0 4,-1 2,2 2,-1 4,-1 1,0 3,-2 0,1 2,0 2,1 5,1 6,0 7,1 6,-2 8,-1 6,-2 6,-3 6,-3 5,-3 5,-1 4,-2 0,-2 4,-1 2,-2 2,0 2,0 3,0 2,-1 2,-1 3,-1 5,0 5,-2 4,-2 6,0 4,-4 5,-2 5,-4 7,-3 7,-1 8,0 8,0 5,3 3,0 0,1-1,2 1,1 0,2 0,0-3,1-3,-1-5,0-5,1-5,0-1,0-3,1 0,1-2,2-1,1-5,0-3,1-4,1-3,1-3,1 0,1 0,1 1,2 0,1 2,0-1,1 0,1-2,1-2,1-3,1-3,0-6,-1-5,1-5,-2-4,0-4,1-2,-1-1,1-2,-1 1,0 0,-1 0,1-1,-1-1,-2 0,1-4,0-1,0-5,1-4,1-7,1-6,1-10,2-7,1-11,0-10,3-8,0-7,2-4,-1-4,-1-4,-1 0,-1-1,-1 3,-1 4,1 3,-1 0,-1 0,1 1,-1 2,0 4,1 3,1 5,-1 2,1 5,1 2,-2 4,-1 3,-1 5,0 6,0 4,-1 6,0 7,1 4,0 4,-1 4,0 3,-1 0,0 3,0-1,-2-2,1 0,-1-1,-2 1,0 0,-1 0,0 2,1 1,-1 1,1 1,0 1,-1 3,-1 2,1 4,-1 2,1 5,-2 3,0 4,0 5,-1 5,0 4,0 3,-1 5,0 4,0 7,-1 6,1 5,0 7,1 3,0 0,1-1,0 0,0-1,0-1,1 0,1-1,-1-3,-1-3,1-5,-2-3,2-3,0-3,2-1,-1 0,2 0,-1-1,1 1,-1-3,-1-2,1-2,-1-4,0-4,0-3,0-3,1-2,0-1,1-2,0 1,1 0,-1 1,0 1,0 0,0-2,-1 1,1-2,0-2,0-2,1-3,-2-2,2-2,-1-1,0-1,0-1,1 0,-1-2,0 0,-1 0,-1 1,1-1,0-1,-1 1,1 0,1 1,-2-2,1 1,1-2,-1 0,0-2,-2 0,1 0,1 0,-1-1,1 0,-1 0,1 0,0 0,1-1,0 1,-1-1,1 0,-1 0,-2 0,1 0,-2 0,-1 0,0-8,0-3,0-1,-2-2,1 0,-1-1,2-1,-1-2,1-1,0-2,0-2,0-3,-1-2,1-4,-1-2,-1-2,0-3,0-3,-2-1,1 0,0 1,-1 1,1 1,-1 2,0 0,1 0,0-2,0-1,0-2,1-1,0-3,-1 1,1 0,2 1,-1 0,1 4,0 2,0-1,0-1,1-1,1 0,0-2,-1 0,1 0,-1 1,-1 1,-1 2,1 0,-1 1,1 0,0-1,0 0,1 0,0 2,-1 1,0 2,0 1,-1 2,0 2,1 3,0 2,2 1,1 1,-1 2,1 1,-1 1,-2 0,2 1,-1 0,0-2,1 1,1-2,0 1,0 0,1 3,-1 1,0 3,0 3,0 1,-1 2,-1 2,-2-3,-1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96 122,'9'-9,"3"-4,-12 13,0 0,0 0,0 0,0 0,1 0,-1 0,0 0,0 0,0 0,0 0,0 0,0 0,0 0,0 0,0 0,0 0,1 0,-1 0,0 0,0 0,0 0,0 0,0 0,0 0,0 0,0 0,0 0,0 0,0 0,0 0,1 0,-1 0,0 0,0 0,0 1,0-1,0 0,0 0,0 0,0 0,0 0,0 0,0 0,0 0,0 0,0 0,0 1,0 9,-21 156,19-127,2 0,5 51,-3-75,1-1,0 1,9 23,-10-32,0-1,0 0,0 1,1-1,1 0,-1-1,1 0,-1 1,1-1,1 1,-1-1,7 4,-10-6,1-1,-1 0,1 0,0 0,0 0,0 0,0 0,0-1,0 1,0-1,0 1,1-1,-1 0,0 0,0 0,0 0,0 0,0-1,0 1,1 0,-1-1,-1 0,1 1,0-1,0 0,-1 0,1 0,0 0,0-1,0 1,-1 0,1-1,-1 1,1-1,-1 1,0-1,1 0,-1 0,1-2,2-3,0-1,-1 2,0-2,-1 1,0-1,0 0,0 0,-1 1,1-11,-3-2,0-1,-1 0,-1 1,0-1,-2 2,-1-1,-1 1,-1-1,-12-25,18 42,1 0,-1 0,0 1,0 0,0-1,0 1,-3-3,4 4,1 1,0 0,-1 0,1-1,0 1,-1 0,1 0,-1 0,1-1,0 1,-1 0,1 0,-1 0,1 0,-1 0,1 0,-1 0,1 0,0 0,-1 0,1 0,-1 0,0 1,1-1,-1 1,0 0,0-1,0 1,1 0,-1-1,0 1,1 0,-1 0,1 0,-1 0,1 0,-1-1,1 3,-3 5,1 2,-1 0,1-1,1 0,0 1,0 0,1 0,0 0,1-1,0 1,1-1,0 1,4 14,-1-13,0-4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100 122,'9'-9,"3"-4,-12 13,0 0,0 0,0 0,0 0,1 0,-1 0,0 0,0 0,0 0,0 0,0 0,0 0,0 0,0 0,0 0,0 0,1 0,-1 0,0 0,0 0,0 0,0 0,0 0,0 0,0 0,0 0,0 0,0 0,0 0,0 0,1 0,-1 0,0 0,0 0,0 1,0-1,0 0,0 0,0 0,0 0,0 0,0 0,0 0,0 0,0 0,0 0,0 1,0 9,-21 156,19-127,2 0,5 51,-3-75,1-1,0 1,9 23,-10-32,0-1,0 0,0 1,1-1,1 0,-1-1,1 0,-1 1,1-1,1 1,-1-1,7 4,-10-6,1-1,-1 0,1 0,0 0,0 0,0 0,0 0,0-1,0 1,0-1,0 1,1-1,-1 0,0 0,0 0,0 0,0 0,0-1,0 1,1 0,-1-1,-1 0,1 1,0-1,0 0,-1 0,1 0,0 0,0-1,0 1,-1 0,1-1,-1 1,1-1,-1 1,0-1,1 0,-1 0,1-2,2-3,0-1,-1 2,0-2,-1 1,0-1,0 0,0 0,-1 1,1-11,-3-2,0-1,-1 0,-1 1,0-1,-2 2,-1-1,-1 1,-1-1,-12-25,18 42,1 0,-1 0,0 1,0 0,0-1,0 1,-3-3,4 4,1 1,0 0,-1 0,1-1,0 1,-1 0,1 0,-1 0,1-1,0 1,-1 0,1 0,-1 0,1 0,-1 0,1 0,-1 0,1 0,0 0,-1 0,1 0,-1 0,0 1,1-1,-1 1,0 0,0-1,0 1,1 0,-1-1,0 1,1 0,-1 0,1 0,-1 0,1 0,-1-1,1 3,-3 5,1 2,-1 0,1-1,1 0,0 1,0 0,1 0,0 0,1-1,0 1,1-1,0 1,4 14,-1-13,0-4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6.16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3035.94238"/>
      <inkml:brushProperty name="anchorY" value="-17975.01953"/>
      <inkml:brushProperty name="scaleFactor" value="0.5"/>
    </inkml:brush>
  </inkml:definitions>
  <inkml:trace contextRef="#ctx0" brushRef="#br0">157 38,'0'0,"0"0,-27-8,6 1,-2 0,1 1,2 1,3 2,4 1,4 3,5 2,4 0,6 1,11 1,1-1,-2-1,-4-1,-3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7.83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2323.53442"/>
      <inkml:brushProperty name="anchorY" value="-17328.98633"/>
      <inkml:brushProperty name="scaleFactor" value="0.5"/>
    </inkml:brush>
  </inkml:definitions>
  <inkml:trace contextRef="#ctx0" brushRef="#br0">0 20,'0'0,"0"-3,0-2,0 1,0 1,0 1,0 0,0 2,0-1,0 1,0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8.956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2958.53442"/>
      <inkml:brushProperty name="anchorY" value="-17944.50977"/>
      <inkml:brushProperty name="scaleFactor" value="0.5"/>
    </inkml:brush>
  </inkml:definitions>
  <inkml:trace contextRef="#ctx0" brushRef="#br0">1 1,'0'0,"0"0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41.961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5183.13428"/>
      <inkml:brushProperty name="anchorY" value="-19093.91406"/>
      <inkml:brushProperty name="scaleFactor" value="0.5"/>
    </inkml:brush>
  </inkml:definitions>
  <inkml:trace contextRef="#ctx0" brushRef="#br0">1 1,'0'0,"2"1,1 1,-1-1,0 0,0 0,2 12,2 3,1 3,3-2,2-1,0-2,2-2,1-3,1-1,-1-2,0-2,0-1,-2-1,1-2,0 0,1 0,-2 0,1-1,0-1,0 0,0-1,0 0,-1-2,1-1,-2-1,0 0,0-2,1 3,0 2,1 2,1 4,1 3,0 2,1 1,2 2,0-2,4-1,2-2,2-3,4-2,2-1,3-1,1 1,3-1,3 0,2 0,-3 0,0-4,-4-1,-9 0,-8 1,-8 2,-6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47.41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8334.97266"/>
      <inkml:brushProperty name="anchorY" value="-20241.6582"/>
      <inkml:brushProperty name="scaleFactor" value="0.5"/>
    </inkml:brush>
  </inkml:definitions>
  <inkml:trace contextRef="#ctx0" brushRef="#br0">0 386,'0'0,"4"-2,2-2,-1 1,-1 1,14-2,7 1,7 2,5 0,4 0,1 0,-1-2,0-1,-2-3,-1-2,-1-2,0-1,2-2,2-1,0-3,0-1,-2 0,-2 1,-3 0,-3 0,-3-1,-4 3,-3-1,-3 2,-2-2,-2 0,-3 0,-1 0,-1 2,-1 3,-3 4,-1 3,-2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58.218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10923.93164"/>
      <inkml:brushProperty name="anchorY" value="-20489.97852"/>
      <inkml:brushProperty name="scaleFactor" value="0.5"/>
    </inkml:brush>
  </inkml:definitions>
  <inkml:trace contextRef="#ctx0" brushRef="#br0">206 97,'0'0,"-14"3,-6 1,2 0,-6-2,-3-2,0 0,3 0,3-1,5-1,6 0,6 1,4 2,3-1,3 1,2 0,0 1,0-1,-1 1,0 1,0 2,0 0,0 2,-1 0,1 0,3 1,0-1,2 0,3 1,0 1,3 0,3 1,2-2,2-1,1-1,2-1,1-3,0-1,-1-2,0-3,-1-2,-1-1,0-2,0-1,-1-1,1-1,1-2,-1-1,0 0,-1 1,1 0,0 1,0 4,1 1,-1 4,1 1,-2 1,0 2,-4 0,-2 1,-2 3,-4-1,-1 0,-3 0,0-1,-1-2,-1 0,-2-1,2 0,1 0,3 0,3 0,3-1,3 1,0-1,1-1,0 0,0 0,1 0,-1 0,-1 1,-2 0,-2 2,0 0,-2 1,-2 1,0 0,-1 0,0 1,2 3,2 0,4-1,4-1,3-1,2-2,3 1,0-2,-1-4,1-1,0-1,-3-1,-1-1,-1 1,-4-1,-2 1,-3 0,-3 1,-4 1,-3 1,-3 1,2 0,-2 1,-1 0,-1 1,0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12.57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623 89,'0'3,"0"7,-2 1,-4 18,-3 4,-19 42,19-52,-78 184</inkml:trace>
  <inkml:trace contextRef="#ctx0" brushRef="#br0" timeOffset="1">477 491,'-87'207,"12"17,53-134</inkml:trace>
  <inkml:trace contextRef="#ctx0" brushRef="#br0" timeOffset="-129438.75">259 1155,'-46'190,"-4"-21,-76 296,111-378,4 1,0 129,13-157,3-1,21 101,-21-134,1-1,2 0,0-1,21 44,-23-57,1-1,0 1,0-1,1-1,0 1,0-1,1-1,1 0,-1 0,1 0,1-2,12 8,17 4,84 23,-26-9,-57-17,320 110,-249-92,147 24,-178-46,1-3,-1-5,1-3,108-13,92-31,-211 27,130-47,-183 57,23-13,-36 17,1-1,-1 1,0-1,0 0,0 0,-1-1,8-9,2-11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0:10.393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82 1,'-4'0,"-1"1,1 1,0-1,-1 1,1-1,0 1,0 1,0-1,0 0,1 1,-1 0,-5 6,6-7,1 1,0 0,0 0,0 0,0 0,0 0,1 0,-1 1,1-1,0 0,0 1,0-1,0 1,1 0,0-1,-1 1,1-1,1 1,-1 0,0-1,1 1,1 4,3 7,0-1,1 1,15 26,-9-19,152 390,-98-231,220 647,-153-460,-32-102,-74-193,19 62,-42-117,0-1,-1 0,-1 1,0 0,-2 32,-2-39,0 0,0-1,-1 1,0-1,-1 1,0-1,0-1,-1 1,-1-1,1 1,-2-1,1-1,-1 0,-1 0,1 0,-1 0,0-1,-1-1,-15 10,-95 53,93-55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0:15.66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3 470,'-1'-3,"0"-5,1-1,0 1,0-1,0 1,1-1,0 0,1 1,0 0,0-1,1 1,0 0,0 0,1 1,0-1,8-11,2 0,0 1,0 0,2 1,30-26,-14 18,0 2,1 1,2 2,0 1,1 1,1 2,0 2,1 2,0 1,1 2,0 1,59-3,-76 10,0 1,-1 1,1 1,0 1,-1 1,1 1,-1 1,27 11,-35-11,1 0,-1 2,-1-1,1 2,-1 0,-1 0,1 1,-2 0,1 1,-1 0,-1 1,0 0,7 14,-6-7,-2 0,0 1,-1-1,-1 1,-1 1,-1-1,0 1,-2 0,0-1,-2 1,-2 29,-2-6,-3-1,-1 1,-2-1,-23 57,1-19,-3-3,-4-1,-76 112,-176 189,224-301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19:55:43.65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3 0,'0'0,"0"0,0 0,0 0,0 0,0 2,-2 10,2 0,-1 0,2 0,0-1,0 1,1 0,0 0,1-1,5 12,8 20,23 42,-10-24,14 43,46 175,2 119,-40-159,124 346,-146-503,-4 1,17 96,12 104,-47-248,-5-24,6 38,-7-44,-1-1,0 1,0-1,0 1,0-1,-1 1,0-1,-2 6,3-8,-1 0,0 0,-1 0,1 0,0-1,-1 1,1 0,-1-1,1 1,-1-1,1 1,-1-1,0 0,0 0,0 0,0 0,0 0,-3 1,-4 1,-1-1,1 0,-11 0,-11 3,-2 5,-57 24,58-20,-61 18,-19-10,14-3,74-14,4-1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4:28.574"/>
    </inkml:context>
    <inkml:brush xml:id="br0">
      <inkml:brushProperty name="width" value="0.2" units="cm"/>
      <inkml:brushProperty name="height" value="0.2" units="cm"/>
      <inkml:brushProperty name="color" value="#333333"/>
      <inkml:brushProperty name="ignorePressure" value="1"/>
    </inkml:brush>
  </inkml:definitions>
  <inkml:trace contextRef="#ctx0" brushRef="#br0">1 1,'4'1,"3"1,-1 0,-1-1,-1 0,-2 0,-1-1,-1 0,0 0,0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2:53.32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2:57.96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122 248,'0'-19,"0"14,1-17,0 16,-1-1,0 0,0 1,0-1,-1 0,-2-12,2 18,1 0,-1 0,0 0,1 0,-1 0,0 1,0-1,0 0,0 0,1 0,-1 1,0-1,0 0,0 1,-1-1,1 1,0-1,0 1,0 0,0-1,0 1,-2 0,-31-1,10 0,23 1,-1 0,0-1,0 1,0-1,0 1,1-1,-1 0,0 0,0 0,1 0,-1 0,1 0,-1 0,1 0,0-1,-1 1,1-1,0 1,0-1,0 1,0-1,0 0,0 1,0-1,1 0,-1 0,1 0,-1 0,1 1,0-1,-1 0,1-3,1-5,-1 0,1 0,1 0,4-18,-5 26,1-8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3:19.847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90 4,'-1'-1,"0"1,0-1,0 1,0 0,0-1,0 1,0 0,0 0,0 0,0 0,0 0,0 0,-1 0,1 0,0 0,0 0,0 1,0-1,0 0,-1 2,-1-1,0 1,0 0,1 0,-1 0,1 0,0 0,-3 3,-1 2,2 0,-1 0,0 0,1 0,-3 9,4-8,1-1,0 1,0 0,0 0,1 0,1 0,-1 0,1 0,1 0,-1 0,1-1,1 1,0 0,0 0,5 13,0-7,0-1,0 0,1 0,1 0,0-1,1-1,16 16,-10-11,53 53,-57-55,-1 0,-1 0,14 25,7 22,-16-33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4:12.957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0,'0'0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12.570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1357 1549,'7'5,"2"5,-9-10,0 1,0-1,0 1,0-1,-1 1,1 0,0-1,0 1,0-1,0 1,-1-1,1 1,0-1,0 1,-1-1,1 1,0-1,-1 1,1-1,-1 0,1 1,-1 0,-19 16,13-11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4:54.603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0 17,'1'0,"0"0,-1 0,1 0,0 0,0 1,-1-1,1 0,0 1,0-1,-1 0,1 1,-1-1,1 1,0-1,-1 1,1 0,-1-1,1 1,0 0,9 17,-6-9,64 103,120 154,-176-251,120 137,-129-148,1 0,0-1,1 1,-1-1,7 4,-10-6,0-1,0 1,0-1,-1 0,1 0,0 1,0-1,0 0,0 0,-1 0,1 0,0 0,0 0,0 0,0 0,0 0,-1 0,1-1,0 1,0 0,0 0,-1-1,1 1,0-1,0 1,-1-1,1 1,0-1,-1 1,1-1,-1 0,1 1,0-1,-1 0,0 1,1-1,-1 0,1 0,-1 1,0-1,1-2,1-3,-1 0,1 0,-1 0,-1 0,1 0,-1 0,0-1,0 1,-1 0,0 0,0 0,-1 0,1 0,-1 0,-4-9,-4-6,-1 0,-22-34,-76-91,62 88,-44-76,72 97,6 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4:56.634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0 581,'27'28,"-23"-43,19-98,-19 84,1 1,2 0,0 1,14-33,-10 36,2 1,0 1,25-33,-29 44,1-1,0 2,1-1,0 1,1 1,0 0,22-12,-19 12,1-1,20-17,-19 14,21-14,-37 27,0-1,0 0,0 1,0-1,0 1,0-1,0 1,0 0,0-1,1 1,-1 0,0 0,0 0,0 0,1 0,-1 0,0 0,0 0,2 1,-2-1,0 1,0-1,0 1,0 0,-1-1,1 1,0 0,-1 0,1-1,0 1,-1 0,1 0,-1 0,1 0,-1 0,1 0,-1 2,2 3,-1 1,0-1,-1 1,1-1,-2 12,-1 0,-1 0,0-1,-2 0,0 1,0-2,-10 21,3-14,-1 1,0-2,-27 34,17-30,-27 23,14-14,15-13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28.785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23 266,'-23'-27,"24"42,0 0,1 0,1 0,0 0,1 0,0 0,1-1,1 0,1 0,0-1,0 1,14 17,8 5,66 92,167 371,-211-392,120 182,-164-279,10 16,1-2,25 25,-38-43,1-1,0 0,0 0,0 0,0-1,1 1,0-2,-1 1,2-1,-1 0,0-1,0 1,15 1,-17-4,0 0,0 0,1-1,-1 0,0 0,0 0,7-3,33-16,-40 18,-1-1,0 0,0 0,-1 0,1 0,0-1,-1 1,0-1,0 0,0 0,0 0,2-7,3-7,12-35,-9 20,124-277,25-70,-69 68,31-89,-101 353,-4 14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31.581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1827 0,'1'5,"-1"0,1 0,-1 0,0-1,-1 1,1 0,-2 8,-12 35,7-24,2-5,-1-2,-14 31,16-40,0-1,-1 1,0-1,-1 0,0 0,0-1,0 0,-8 6,-5 5,1 1,1 0,-18 25,10-12,-66 82,6 4,-115 208,181-288,10-19,0 0,-1 0,0-2,-2 1,-13 15,21-29,0-1,1 1,-1-1,0 0,0-1,0 1,-1-1,1 0,0 0,0 0,-1 0,-7-1,-14 4,-1 3,-1-2,-38 3,54-7,0-1,0-1,0 0,-1-1,1 0,0-1,1 0,-13-5,-23-13,1-2,-54-36,-78-66,7 5,126 91,-92-42,92 53,8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2:28.88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1587 83,'0'0,"0"0,-2-2,-3-2,-1 0,1-1,0 1,0-2,0 1,1 0,-1-1</inkml:trace>
  <inkml:trace contextRef="#ctx0" brushRef="#br0" timeOffset="1">1479 42,'-159'148,"-5"7,57-66,35-31,-98 102,-56 128,167-209,-234 359,250-362,4 2,3 1,4 2,-23 89,48-145,2 1,0-1,-1 49,5-64,2-1,0 0,0 1,0-1,1 0,1 0,-1 0,1 0,1 0,0-1,0 0,1 0,0 0,6 8,13 9,1-1,1-1,37 26,-56-44,8 6,0-1,33 15,-9-8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55.856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0 769,'2'-6,"-1"0,1 0,1 0,-1 0,1 1,0-1,0 1,0-1,1 1,5-6,5-3,-1-1,-1 0,0-1,-1-1,-1 0,0 0,12-34,9-26,64-115,-79 164,2 1,0 0,2 2,1 0,1 1,1 1,29-22,-44 40,0-1,1 1,-1 0,1 1,0 0,0 0,0 1,0 0,16-2,-22 4,0 1,1 0,-1 0,0 0,1 0,-1 0,0 1,0 0,1-1,-1 1,0 0,0 1,0-1,0 0,0 1,0 0,0 0,-1 0,1 0,0 0,-1 0,0 1,0-1,1 1,-2 0,1-1,0 1,0 0,-1 0,2 6,1 1,0 0,-1 1,-1-1,0 1,0 0,-1 0,-1 0,1 0,-2 0,0-1,-4 21,0-9,-2-1,0 0,-2 0,-19 34,21-42,-82 137,74-129,-1 0,-1-1,0-1,-34 29,6-13,-3-2,-77 42,90-57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06:58.653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777 268,'-47'-80,"31"58,0 1,-2 0,0 1,-33-27,43 41,0-1,-1 2,1-1,-1 1,-1 0,1 1,-1 0,1 1,-1 0,0 0,0 1,0 1,-1-1,1 2,-11-1,-107 20,59-7,28-7,-1 3,-77 24,115-31,0 1,0 0,0 0,1 0,-1 0,0 1,1-1,-1 1,-5 6,8-8,1 0,-1 0,0 1,0-1,1 1,-1-1,1 1,-1-1,1 0,0 1,0 0,-1-1,1 1,0-1,0 1,1-1,-1 1,0-1,0 1,1-1,-1 1,1-1,-1 1,1-1,0 0,-1 1,1-1,0 0,0 1,2 1,7 9,0-1,1 0,0-1,1 0,20 13,69 34,-75-45,0 0,1-2,50 13,-65-20,1-1,0-1,-1 0,1 0,0-1,0-1,-1 0,1-1,-1 0,25-8,-12-1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5T17:13:55.372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1 1831,'0'2,"1"0,0 0,0 1,0-1,0 0,1 0,-1 0,0 0,1-1,0 1,-1 0,1 0,0-1,0 1,0-1,0 0,0 0,0 1,0-1,0-1,1 1,-1 0,0 0,0-1,1 1,-1-1,1 0,-1 0,0 0,1 0,-1 0,3-1,4 0,0 0,0-1,0 0,0-1,0 0,12-6,50-31,-47 26,211-133,-229 142,-10 4,-11 4,14-3,2 0,0-1,0 0,0 0,0 0,0 0,0 0,0 0,0-1,0 1,0 0,-1 0,1-1,-1 1,1-1,0-1,1-3,6-11,-2 0,0-1,5-27,4-57,-2 7,4 10,36-105,-34 135,3 1,54-95,-37 85,3 1,75-85,-85 113,2 2,1 1,1 2,1 2,49-29,8 5,2 3,2 5,108-33,-129 55,1 4,1 3,1 3,0 5,0 2,159 13,-203-4,1 2,-1 1,-1 3,1 0,-2 2,1 2,-2 1,0 2,-1 1,0 1,29 25,255 216,-313-257,61 56,-3 2,-2 4,-3 1,-4 4,52 87,-89-131,0 1,-2 1,-1 0,-2 1,0 0,-2 1,-1 0,5 58,-9-48,-4 80,-1-98,-1-1,-1 1,-1-1,-1 0,-11 27,0-11,-1 0,-1-1,-3-1,-35 44,39-57,0-2,-2 0,0-1,-1-2,-1 0,-1-1,-34 19,-46 16,-1-5,-2-4,-141 36,187-65,-1-2,0-4,-68 1,-186-21,191-3,-153-42,51 9,94 30,-176-2,49 25,102 1,109-6,0-1,0-2,0-3,0-1,1-3,0-2,1-1,-76-37,117 49,-25-15,28 16,0 0,1 0,-1-1,0 1,0-1,1 0,-1 1,1-1,0 0,-1 0,-1-3,3 4,0 1,0-1,0 0,0 1,0-1,0 0,0 1,0-1,0 1,0-1,0 0,1 1,-1-1,0 0,0 1,1-1,-1 1,0-1,1 1,-1-1,1 0,4-5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100 123,'9'-10,"3"-3,-12 13,0 0,0 0,0 0,0 0,1 0,-1 0,0 0,0 0,0 0,0 0,0 0,0 0,0 0,0 0,0 0,0 0,1 0,-1 0,0 0,0 0,0 0,0 0,0 0,0 0,0 0,0 0,0 0,0 0,0 0,0 0,1 0,-1 0,0 0,0 0,0 1,0-1,0 0,0 0,0 0,0 0,0 0,0 0,0 0,0 0,0 0,0 0,0 1,0 9,-21 160,19-130,2 0,5 52,-3-77,1 0,0 0,9 24,-10-33,0-1,1 0,-1 1,1-1,1 0,-1 0,1-1,-1 1,1-1,1 1,-1-1,7 4,-9-6,0-1,-1 0,1 0,0 0,0 0,0 0,0 0,0-1,0 1,0-1,0 1,1-1,-1 0,0 0,0 0,0 0,0 0,0-1,0 1,1 0,-1-1,0 0,0 1,0-1,0 0,-1 0,1 0,0 0,0-1,0 1,-1 0,1-1,-1 1,1-1,-1 1,0-1,1 0,-1 0,1-2,2-3,0-1,-1 1,0-1,0 1,-1-1,0 0,0 0,-1 0,1-10,-3-3,0 0,-1 0,-1 0,-1 0,-1 1,-1 0,-1 0,-1 0,-13-26,19 43,1 0,-1 0,0 1,0-1,0 0,0 1,-3-3,4 4,1 1,0 0,-1 0,1-1,0 1,-1 0,1 0,-1 0,1-1,0 1,-1 0,1 0,-1 0,1 0,-1 0,1 0,-1 0,1 0,0 0,-1 0,1 0,-1 0,0 1,1-1,-1 1,0 0,0-1,0 1,1 0,-1-1,0 1,1 0,-1 0,1 0,-1 0,1 0,-1-1,1 3,-4 6,2 1,-1 0,1-1,1 1,0 0,0 0,1 0,0 0,1 0,0 0,1-1,0 1,5 15,-2-14,0-4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100 123,'9'-10,"3"-3,-12 13,0 0,0 0,0 0,0 0,1 0,-1 0,0 0,0 0,0 0,0 0,0 0,0 0,0 0,0 0,0 0,0 0,1 0,-1 0,0 0,0 0,0 0,0 0,0 0,0 0,0 0,0 0,0 0,0 0,0 0,0 0,1 0,-1 0,0 0,0 0,0 1,0-1,0 0,0 0,0 0,0 0,0 0,0 0,0 0,0 0,0 0,0 0,0 1,0 9,-21 160,19-130,2 0,5 52,-3-77,1 0,0 0,9 24,-10-33,0-1,1 0,-1 1,1-1,1 0,-1 0,1-1,-1 1,1-1,1 1,-1-1,7 4,-9-6,0-1,-1 0,1 0,0 0,0 0,0 0,0 0,0-1,0 1,0-1,0 1,1-1,-1 0,0 0,0 0,0 0,0 0,0-1,0 1,1 0,-1-1,0 0,0 1,0-1,0 0,-1 0,1 0,0 0,0-1,0 1,-1 0,1-1,-1 1,1-1,-1 1,0-1,1 0,-1 0,1-2,2-3,0-1,-1 1,0-1,0 1,-1-1,0 0,0 0,-1 0,1-10,-3-3,0 0,-1 0,-1 0,-1 0,-1 1,-1 0,-1 0,-1 0,-13-26,19 43,1 0,-1 0,0 1,0-1,0 0,0 1,-3-3,4 4,1 1,0 0,-1 0,1-1,0 1,-1 0,1 0,-1 0,1-1,0 1,-1 0,1 0,-1 0,1 0,-1 0,1 0,-1 0,1 0,0 0,-1 0,1 0,-1 0,0 1,1-1,-1 1,0 0,0-1,0 1,1 0,-1-1,0 1,1 0,-1 0,1 0,-1 0,1 0,-1-1,1 3,-4 6,2 1,-1 0,1-1,1 1,0 0,0 0,1 0,0 0,1 0,0 0,1-1,0 1,5 15,-2-14,0-4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9:46.142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182 138,'-3'0,"1"1,-1-1,0 1,1-1,-1 1,0 0,1 0,-1 0,1 1,0-1,-1 0,1 1,-3 2,-28 29,18-16,-37 37,46-46,0 0,0 0,1 1,0 0,-5 14,9-21,0 0,1 0,-1 0,1 1,-1-1,1 0,0 0,0 0,0 1,0-1,1 0,-1 0,0 1,1-1,0 0,-1 0,1 0,0 0,0 0,0 0,0 0,1 0,-1 0,0-1,1 1,-1 0,1-1,0 0,0 1,-1-1,4 2,10 11,-12-10,0-1,1 1,-1-1,7 4,-9-7,0 1,0-1,0 1,0-1,0 1,0-1,0 0,0 1,0-1,0 0,1 0,-1 0,0 0,0 0,0 0,0 0,0 0,1-1,-1 1,0 0,0-1,2 0,-2 0,0 0,0 1,1-1,-1 0,0 0,0 0,-1 0,1 0,0 0,0 0,0-1,-1 1,1 0,0 0,-1-1,1 1,-1 0,1-3,1-28,-2 28,0-1,0 0,1 1,0-1,1-5,27-82,-26 83,1 0,1 0,0 1,0 0,9-11,15-23,-28 38,1 0,-1 0,0 0,0 1,0-1,0-8,-1 8,1 0,-1 0,1-1,0 1,1 0,1-4,8-13,-7 16,-1 0,0 0,-1-1,1 1,-1-1,3-11,-7 16,-3 4,-3 6,-7 8,1 1,-18 30,18-26,-26 32,-10 14,39-54,0-1,1 2,-13 22,19-29,0 0,1 0,0 1,1-1,-1 1,1 0,1 0,-1 15,3 29,-1-42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9:50.49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3 1,'-1'33,"0"-16,1 0,2 23,-1-37,1 1,-1-1,1 1,-1-1,1 0,0 0,0 0,0 0,1 0,-1 0,1 0,0-1,5 5,15 16,33 46,-50-62,-1 0,1 1,-2 0,1 0,3 10,-3-8,0 0,0 0,10 12,-8-13,1 0,0 0,1 0,18 13,-20-17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9:54.96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456 100,'-14'-14,"0"0,-1 1,-1 1,-25-16,35 25,0 0,0 1,-1-1,1 1,0 1,-1-1,1 1,-9 0,-8 0,-24 3,3 0,-122-2,166 0,-1 0,1 0,-1-1,1 1,-1 0,1 0,0 0,-1 0,1 0,-1 0,1 1,-1-1,1 0,-1 0,1 0,0 0,-1 0,1 1,-1-1,1 0,0 0,-1 1,8 4,20 6,-25-11,57 18,-19-4,-22-7,13 10,-26-14,0 0,-1 0,1 0,0-1,0 0,0 0,8 1,15 1,-17-3,0 1,0 0,15 5,-22-6,-1 1,1-1,-1 1,0 0,0 0,1 1,-1-1,-1 0,1 1,0 0,-1 0,1 0,-1 0,2 4,-2-5,0 1,-1-1,1 0,0 0,0 0,1 0,-1 0,0 0,1 0,-1-1,1 1,-1-1,1 1,-1-1,1 0,0 0,0-1,0 1,3 0,4 0,0-1,0 0,1 0,11-2,-18 1,-1 0,1 1,-1-1,1-1,-1 1,1 0,-1-1,0 0,0 1,0-1,0-1,0 1,0 0,4-6,-2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0:17.474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174 372,'-2'0,"1"1,-1 0,0-1,1 1,-1 0,1 0,0-1,-1 1,1 0,0 1,-1-1,1 0,0 0,-1 2,-5 4,-94 80,87-81,11-7,6-7,58-71,-19 12,-37 60,0 0,0 0,1 1,-1-1,1 1,1 1,-1-1,11-5,-11 6,2-2,-1 0,1 0,-1-1,10-15,-9 13,0 0,15-16,-11 14,0 0,-2 0,1-2,-2 1,0-1,9-19,-13 26,0 1,0-1,0 1,10-9,-1 2,-14 13,0-1,1 1,-1 0,0 0,0 0,0 0,0-1,0 1,0 0,0 0,1 0,-1 0,0 0,0 0,0 0,0 0,0-1,1 1,-1 0,0 0,0 0,0 0,1 0,-1 0,0 0,0 0,0 0,0 0,1 0,-1 0,0 0,0 0,0 0,0 0,1 0,-1 1,0-1,0 0,0 0,0 0,1 0,-1 0,0 0,0 1,3 9,-2 19,-1-27,0 21,1-11,-2 0,-2 22,3-31,-1 0,0 1,0-1,0 0,0 0,-1 0,1 0,-1 0,0 0,0 0,0 0,0-1,-1 1,-2 2,-1 1,0 0,1 0,0 0,0 1,1 0,-5 9,5-9,-1 1,0-1,0 1,-12 11,11-12,0 0,0 0,1 0,0 1,-8 16,-12 19,18-36,0 1,0-1,-1 0,-9 6,-3 4,-18 9,30-22,1 0,1 1,-1 0,1 0,-1 1,-5 6,8-7,-1-1,1 1,-1-1,0 0,0-1,0 1,0-1,-1 0,0 0,1-1,-1 0,0 0,0 0,-9 1,3-2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0:23.65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19:55:50.179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23 166,'-5'-14,"0"-2,1 1,-3-22,6 30,1 0,0 0,0 0,0 0,0 0,1 0,4-14,-5 20,0 1,0-1,1 0,-1 0,0 1,0-1,1 0,-1 0,1 1,-1-1,1 0,-1 1,1-1,-1 1,1-1,0 0,-1 1,2-1,-2 1,0 0,1 0,-1 0,1 0,-1 0,0 0,1 0,-1 0,0 1,1-1,-1 0,0 0,1 0,-1 1,0-1,1 0,-1 0,0 1,1-1,-1 0,0 0,0 1,1-1,-1 0,0 1,3 4,-1 0,0 0,3 9,-5-14,61 180,28 91,-21 33,-32-129,-24-128,2-1,3 0,1-1,2-1,33 54,1-15,100 119,4-4,-151-189,0-1,0 0,1 0,0-1,19 13,-24-18,1 0,-1-1,1 1,0 0,0-1,0 0,0 0,0 0,0-1,0 1,0-1,0 0,0 0,0 0,0-1,1 0,-1 1,0-1,4-2,7-4,0 0,-1 0,0-1,0-1,13-12,60-57,-81 73,46-47,54-72,36-66,-71 93,-9 14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0:24.047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0:24.40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100 123,'9'-10,"3"-3,-12 13,0 0,0 0,0 0,0 0,1 0,-1 0,0 0,0 0,0 0,0 0,0 0,0 0,0 0,0 0,0 0,0 0,1 0,-1 0,0 0,0 0,0 0,0 0,0 0,0 0,0 0,0 0,0 0,0 0,0 0,0 0,1 0,-1 0,0 0,0 0,0 1,0-1,0 0,0 0,0 0,0 0,0 0,0 0,0 0,0 0,0 0,0 0,0 1,0 9,-21 160,19-130,2 0,5 52,-3-77,1 0,0 0,9 24,-10-33,0-1,1 0,-1 1,1-1,1 0,-1 0,1-1,-1 1,1-1,1 1,-1-1,7 4,-9-6,0-1,-1 0,1 0,0 0,0 0,0 0,0 0,0-1,0 1,0-1,0 1,1-1,-1 0,0 0,0 0,0 0,0 0,0-1,0 1,1 0,-1-1,0 0,0 1,0-1,0 0,-1 0,1 0,0 0,0-1,0 1,-1 0,1-1,-1 1,1-1,-1 1,0-1,1 0,-1 0,1-2,2-3,0-1,-1 1,0-1,0 1,-1-1,0 0,0 0,-1 0,1-10,-3-3,0 0,-1 0,-1 0,-1 0,-1 1,-1 0,-1 0,-1 0,-13-26,19 43,1 0,-1 0,0 1,0-1,0 0,0 1,-3-3,4 4,1 1,0 0,-1 0,1-1,0 1,-1 0,1 0,-1 0,1-1,0 1,-1 0,1 0,-1 0,1 0,-1 0,1 0,-1 0,1 0,0 0,-1 0,1 0,-1 0,0 1,1-1,-1 1,0 0,0-1,0 1,1 0,-1-1,0 1,1 0,-1 0,1 0,-1 0,1 0,-1-1,1 3,-4 6,2 1,-1 0,1-1,1 1,0 0,0 0,1 0,0 0,1 0,0 0,1-1,0 1,5 15,-2-14,0-4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100 123,'9'-10,"3"-3,-12 13,0 0,0 0,0 0,0 0,1 0,-1 0,0 0,0 0,0 0,0 0,0 0,0 0,0 0,0 0,0 0,0 0,1 0,-1 0,0 0,0 0,0 0,0 0,0 0,0 0,0 0,0 0,0 0,0 0,0 0,0 0,1 0,-1 0,0 0,0 0,0 1,0-1,0 0,0 0,0 0,0 0,0 0,0 0,0 0,0 0,0 0,0 0,0 1,0 9,-21 160,19-130,2 0,5 52,-3-77,1 0,0 0,9 24,-10-33,0-1,1 0,-1 1,1-1,1 0,-1 0,1-1,-1 1,1-1,1 1,-1-1,7 4,-9-6,0-1,-1 0,1 0,0 0,0 0,0 0,0 0,0-1,0 1,0-1,0 1,1-1,-1 0,0 0,0 0,0 0,0 0,0-1,0 1,1 0,-1-1,0 0,0 1,0-1,0 0,-1 0,1 0,0 0,0-1,0 1,-1 0,1-1,-1 1,1-1,-1 1,0-1,1 0,-1 0,1-2,2-3,0-1,-1 1,0-1,0 1,-1-1,0 0,0 0,-1 0,1-10,-3-3,0 0,-1 0,-1 0,-1 0,-1 1,-1 0,-1 0,-1 0,-13-26,19 43,1 0,-1 0,0 1,0-1,0 0,0 1,-3-3,4 4,1 1,0 0,-1 0,1-1,0 1,-1 0,1 0,-1 0,1-1,0 1,-1 0,1 0,-1 0,1 0,-1 0,1 0,-1 0,1 0,0 0,-1 0,1 0,-1 0,0 1,1-1,-1 1,0 0,0-1,0 1,1 0,-1-1,0 1,1 0,-1 0,1 0,-1 0,1 0,-1-1,1 3,-4 6,2 1,-1 0,1-1,1 1,0 0,0 0,1 0,0 0,1 0,0 0,1-1,0 1,5 15,-2-14,0-4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5:59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1318 33,'40'-23,"-51"29,0 0,-1-1,1 0,-18 3,-53 10,21-6,-47 18,1 4,-152 73,219-88,0 3,2 1,0 1,-37 34,31-20,2 2,-63 79,71-76,3 2,-51 95,65-104,2 1,1 0,2 1,-13 71,18-57,2 1,3 0,7 89,2-73,4-1,26 91,-21-108,2 0,2-1,3-1,1-1,3-1,40 54,-45-71,2-1,1-1,2-1,0-1,2-2,1-1,1-1,0-2,62 30,-50-32,1-2,1-2,1-2,0-2,1-1,-1-3,1-2,0-2,74-6,-91 0,1-2,-1 0,0-2,0-2,50-23,-43 14,0-2,-1-1,56-47,-32 15,-2-3,-3-2,94-132,-109 132,-3-1,-2-2,-3-1,-3-1,-2-2,24-94,-39 111,-1 0,-4-1,3-60,-9 84,-2 0,-1 0,-1 0,-1 1,-1 0,-1-1,-1 2,-12-27,1 13,-45-70,-35-30,53 78,7 6,-3 2,-72-70,94 104,0 1,-2 2,0 0,0 1,-1 1,-1 1,0 0,-1 2,-39-11,35 14,-47-14,65 17,1 0,0 0,0-1,1 0,-16-13,3 0,1 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39:11.1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1265 8,'-9'7,"-2"0,1 0,-1-1,0-1,0 1,0-2,-1 0,-14 3,-111 21,-5 1,116-20,0 1,0 1,1 1,1 2,0 0,1 2,-40 34,9 1,-83 99,62-53,3 3,5 4,-87 182,140-256,2 0,0 0,2 1,2 0,1 1,1 0,2 0,1 1,2 54,5-34,2-1,3-1,22 78,-6-55,57 122,-64-163,1 0,2-1,1-1,1-1,47 46,-24-34,1-1,91 58,-99-75,0-2,2-1,0-3,88 27,-92-35,1-2,0-2,0-2,1-1,0-2,47-4,-53 0,1-2,-1-2,0 0,-1-3,0 0,0-2,-1-2,0 0,41-28,-2-8,-2-2,-2-3,-3-3,-3-3,-2-2,63-90,-97 120,-3-1,0 0,-2-2,-2 0,-2-2,-1 1,-1-2,-3 1,-1-2,-2 1,-1-1,0-48,-7 17,-3-1,-3 1,-3 0,-29-105,21 114,-3 0,-3 1,-3 2,-2 1,-42-63,44 81,-3 2,0 2,-3 0,-1 2,-43-33,25 28,-1 3,-1 2,-77-36,99 56,0 1,0 1,-2 2,1 1,-49-6,11 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3:3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106 29,'36'-28,"-30"41,0 0,-1-3,0 0,-1 1,5 19,-7-14,-1 0,0 21,-1 3,66 514,-31-309,-15-61,23 140,-32-276,19 95,-24-106,2 70,-9-97,0 1,-1 0,-1 0,0-1,-8 21,1-2,7-21,-1-1,1 1,-1 0,0-1,-1 0,0 0,-7 8,-47 42,25-25,-80 101,14-15,87-104,4-5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3:38.4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216 60,'8'-10,"0"-2,10-11,-17 21,0 1,0 0,1-1,-1 1,0 0,1 0,-1 0,1 0,-1 0,1 1,-1-1,3 0,-3 1,-1 0,0 0,1 0,-1 0,0 0,1 0,-1 0,0 0,1 1,-1-1,0 0,0 0,1 0,-1 1,0-1,0 0,1 0,-1 1,0-1,0 0,0 0,1 1,-1-1,0 0,0 1,0-1,0 0,0 1,0-1,0 0,0 1,0-1,3 16,-3-12,26 243,-12-107,-4-43,46 367,-7-101,-34 3,-16-327,-4 74,3-96,0-1,-1 0,-1 0,-10 27,6-28,0-2,-1 1,0-1,-1 0,0-1,-20 18,-9 11,-232 322,258-344,1-4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1.64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24,'9'-10,"3"-3,-12 13,0 0,0 0,0 0,0 0,1 0,-1 0,0 0,0 0,0 0,0 0,0 0,0 0,0 0,0 0,0 0,0 0,1 0,-1 0,0 0,0 0,0 0,0 0,0 0,0 0,0 0,0 0,0 0,0 0,0 0,0 0,1 0,-1 0,0 0,0 0,0 1,0-1,0 0,0 0,0 0,0 0,0 0,0 0,0 0,0 0,0 0,0 0,0 1,0 9,-21 160,19-130,2 0,5 52,-3-77,1 0,0 0,9 24,-10-33,0-1,1 0,-1 1,1-1,1 0,-1 0,1-1,-1 1,1-1,1 1,-1-1,7 4,-9-6,0-1,-1 0,1 0,0 0,0 0,0 0,0 0,0-1,0 1,0-1,0 1,1-1,-1 0,0 0,0 0,0 0,0 0,0-1,0 1,1 0,-1-1,0 0,0 1,0-1,0 0,-1 0,1 0,0 0,0-1,0 1,-1 0,1-1,-1 1,1-1,-1 1,0-1,1 0,-1 0,1-2,2-3,0-1,-1 1,0-1,0 1,-1-1,0 0,0 0,-1 0,1-10,-3-3,0 0,-1 0,-1 0,-1 0,-1 1,-1 0,-1 0,-1 0,-13-26,19 43,1 0,-1 0,0 1,0-1,0 0,0 1,-3-3,4 4,1 1,0 0,-1 0,1-1,0 1,-1 0,1 0,-1 0,1-1,0 1,-1 0,1 0,-1 0,1 0,-1 0,1 0,-1 0,1 0,0 0,-1 0,1 0,-1 0,0 1,1-1,-1 1,0 0,0-1,0 1,1 0,-1-1,0 1,1 0,-1 0,1 0,-1 0,1 0,-1-1,1 3,-4 6,2 1,-1 0,1-1,1 1,0 0,0 0,1 0,0 0,1 0,0 0,1-1,0 1,5 15,-2-14,0-4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5:24.29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2 281,'-1'-51,"2"-56,-1 105,1 0,0 0,-1 0,1-1,0 1,0 0,0 0,0 0,1 0,-1 1,0-1,1 0,0 0,-1 1,1-1,0 1,0 0,0-1,-1 1,5-1,4-4,1 2,19-7,-19 8,6-2,27-4,-26 6,24-7,-26 5,0 1,0 0,0 1,1 1,-1 1,1 0,17 2,-31 0,0-1,0 1,0 0,0 0,0 0,-1 0,1 0,-1 0,1 1,0-1,-1 1,0 0,1 0,-1 0,0 0,2 2,2 4,0 1,-1-1,6 13,4 7,-5-11,11 28,-1 1,-14-33,0 1,-1 0,-1 0,3 15,-7-28,0-1,-1 0,1 0,0 1,0-1,1 0,-1 1,0-1,0 0,0 1,0-1,0 0,0 1,0-1,0 0,1 1,-1-1,0 0,0 0,0 1,1-1,-1 0,0 0,0 1,1-1,-1 0,0 0,0 0,1 0,-1 1,0-1,1 0,-1 0,0 0,1 0,-1 0,0 0,0 0,1 0,-1 0,0 0,1 0,-1 0,0 0,1 0,-1 0,0 0,1 0,-1 0,0-1,1 1,-1 0,0 0,0 0,1 0,-1-1,0 1,0 0,1-1,17-19,-12 12,21-23,27-39,-34 48,-17 19,0 0,0 0,-1 0,1 0,-1 0,0-1,0 1,0-1,0 0,0 1,1-8,-1 4,-1 0,2 0,-1 0,1 0,0 0,0 1,1-1,0 1,6-8,-7 11,0 0,0 0,1 0,-1 0,1 0,-1 0,1 1,0 0,0 0,0 0,0 0,0 1,0-1,1 1,-1 0,7 0,2 0,-1 1,1 0,0 1,-1 0,0 1,1 1,-1 0,22 8,-28-8,-1-1,1 1,-1 0,0 0,0 1,0-1,-1 1,1 0,-1 1,0-1,0 1,-1-1,1 1,-1 0,0 1,0-1,0 0,-1 1,0 0,2 7,1 16,-1 1,-1 1,-1 38,-3-49,0 1,-6 31,5-41,-1 0,-1 0,1-1,-2 1,1-1,-9 13,-3 2,-1-1,-1-1,-25 26,39-46,0 0,1 0,-1-1,0 1,0-1,0 0,-1 0,1 0,-1-1,1 0,-1 1,1-2,-6 2,-7-1,0-1,-22-1,3-1,20 2,-4 0,-30-4,43 3,0-1,0 1,0-2,1 1,-1-1,1 0,0 0,-7-5,5 3,0-1,-1 0,1 0,-1 1,1 1,-2-1,1 1,0 1,-1 0,-18-4,-7 5,-58 3,55 1,-39-4,75 2,1-1,0 1,0 0,0-1,-1 1,1-1,0 1,0-1,0 1,0-1,0 0,0 0,0 0,0 1,0-1,0 0,0 0,1 0,-1 0,0-1,1 1,-1 0,0 0,1 0,0 0,-1-1,1 1,0 0,-1 0,1-1,0-1,0-6,-1 0,1 0,2-14,-1 8,0-3,0-7,-2-30,1 54,-1-1,1 0,-1 1,1-1,-1 0,0 1,1-1,-1 1,0-1,0 1,0 0,0-1,-1 1,1 0,0 0,0-1,-1 1,1 0,-1 1,1-1,-1 0,1 0,-1 0,0 1,1-1,-1 1,0 0,-2-1,-6-1,0 1,0 0,-16 2,21-1,-38 1,30-1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19:55:59.388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499 1,'-9'7,"0"1,1 0,1 1,-1 0,-11 18,12-16,5-7,-1-1,1 0,-1 0,1 1,0-1,0 1,0 0,0-1,1 1,0 0,0 0,0 0,0 0,0 0,1 0,0 0,0 5,-5 438,-7-171,11-222,-1 69,2-42,-14 111,7-136,2 1,3-1,2 0,11 88,-7-120,-1-10,-1 0,-1 0,0 0,-1 0,-3 27,0-29,3-11,-1 0,1 0,0 0,-1 0,1 0,0 0,0 0,0 0,0 0,0 0,0 0,0 0,1 0,-1 0,1 2,-2-3,1 1,-1-1,1 1,0 0,-1-1,0 1,1-1,-1 1,1-1,-1 1,1-1,-1 0,0 1,1-1,-2 1,-3 2,-30 24,1 1,1 2,2 1,1 1,2 2,1 1,2 1,1 1,2 2,-26 60,26-41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5:31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1,'17'0,"0"1,0 1,0 1,0 1,0 0,0 1,-1 0,16 9,-5-2,-14-5,1-1,-1-1,1 0,25 5,84 15,-68-13,-52-11,15 2,0 1,34 14,-50-17,0 0,0 0,0 1,0-1,0 1,0-1,0 1,1 2,5 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5:42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0 186,'9'0,"1"0,1 0,13-3,-21 2,1 0,0 0,0 0,0 0,-1-1,1 0,-1 0,1 0,3-3,10-9,-8 6,0 1,0 1,11-7,-14 9,0 1,-1-1,10-9,-9 7,0 1,12-8,-12 9,1 1,-1-1,1 1,0 0,0 0,0 1,0 0,1 0,-1 1,13-1,-3 0,-1-1,1 0,-1-1,21-7,-22 6,4-3,-12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7.771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8.129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8.520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4:08.896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 0,'0'0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6:43.2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1233 1683,'4'6,"1"3,-5-9,0 1,0-1,0 0,0 1,0-1,0 0,-1 1,1-1,0 0,0 1,0-1,-1 0,1 1,0-1,0 0,-1 0,1 1,0-1,0 0,-1 0,1 0,0 1,-1-1,1 0,0 0,-1 0,-4 3,0-1,0-1,0 1,0-1,0 0,0 0,0 0,0 0,-1-1,1 0,0 0,-5-2,-9-1,0-1,-18-7,-7-1,-182-44,4-18,88 14,-130-78,242 125,1 0,0-1,1-1,1-1,-27-28,40 37,1 0,-1-1,1 0,0 0,1 0,0 0,-5-16,7 17,1 0,0 0,0 0,0 0,1-1,0 1,0 0,1 0,0 0,0 0,3-8,0 3,0 0,2 1,-1 0,1 0,1 0,0 1,0 0,1 1,0-1,1 1,0 1,0 0,1 0,12-7,17-9,2 2,64-25,-53 25,3-4,-2-2,-1-2,61-46,-80 51,-1-2,-2-2,0 0,-2-2,37-54,-59 77,-1 0,-1 0,0 0,0 0,0-1,-1 1,4-16,-7 21,0 0,1 0,-1 1,0-1,0 0,-1 0,1 0,-1 0,1 1,-1-1,0 0,0 0,0 1,0-1,0 1,-1-1,1 1,-1 0,0-1,0 1,0 0,0 0,0 0,0 0,0 0,-1 1,1-1,-3-1,-9-3,0 0,-1 1,1 1,-1 0,0 1,-28-2,-12-4,16 1,-1-2,-59-25,76 26,1-2,0-1,1 0,0-2,-28-24,43 33,0-1,0 0,0-1,1 0,-9-13,5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3:15.6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1335 33,'36'-33,"-48"36,-261 62,-72 63,267-92,0 4,-88 61,130-76,2 2,1 1,1 2,1 1,2 1,1 2,2 1,-22 39,29-42,2 2,1 0,2 1,2 1,1 0,1 1,2-1,2 2,-2 58,8-24,4-1,3 0,3 0,3-1,3-1,44 120,-42-146,2 0,2-1,2-1,1-1,57 67,-38-58,3-1,2-3,86 63,-89-77,2-2,2-2,0-3,2-1,0-3,1-2,1-2,1-3,0-2,0-3,1-2,104-2,-108-7,1-2,-1-3,0-1,-1-3,94-35,-104 30,0-2,-2-2,0-2,-2-1,0-2,-2-1,42-42,-32 21,-2-1,-3-3,-2 0,-2-3,54-113,-61 104,-3-3,-3 0,-3-1,-3-1,10-90,-21 104,-2 0,-3 0,-2 0,-13-84,8 104,-2 1,-1 0,-2 1,-1 0,-2 0,-1 1,-1 1,-26-36,12 27,-2 2,-2 1,-1 1,-2 2,-1 2,-80-51,8 18,-175-75,163 90,75 33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6:26.3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725 121,'12'-10,"108"-101,-129 122,-1 1,2 0,-9 14,8-10,-20 26,-4 6,-91 181,11-19,82-154,3 1,-30 89,-50 141,4-9,24 8,2 157,69-371,4 0,2 0,8 81,-4-140,0-1,1 0,1 0,0 0,1 0,0 0,0-1,2 1,-1-1,1 0,1-1,0 0,0 0,1 0,0-1,13 11,163 124,-152-124,1-1,1-2,0-1,2-2,0-1,0-2,53 9,4-5,171 4,390-27,-622 7,17-2,1-1,-1-3,0-1,-1-3,49-18,-63 17,-2-2,0-1,0-2,-1-1,-1-1,-1-1,47-44,-24 13,120-106,-137 129,52-56,-69 65,-2-1,0-1,-2-1,17-31,38-102,-57 123,-2-1,13-66,-22 79,0-1,-1 1,0 0,-2-1,-1 1,0 0,-11-33,-4 0,-37-77,30 83,-2 2,-63-80,-6-10,64 85,-111-163,89 142,-78-137,111 168,-46-78,52 94,-1 1,-36-39,-24-22,63 68,1-1,0 0,-12-28,11 19,-38-89,49 108,2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6:50.5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1666,'2'12,"-1"-8,0 0,0-1,0 1,1 0,0 0,-1-1,1 1,4 5,-5-8,0 0,1 0,-1 0,0 0,0 0,0 0,1 0,-1 0,1-1,-1 1,0 0,1-1,-1 1,1-1,-1 0,1 1,-1-1,1 0,0 0,-1 0,1 0,-1 0,1 0,-1-1,3 0,9-4,0 0,0-1,-1-1,0 0,-1-1,1 0,11-11,4-2,23-17,-2-1,74-81,217-259,-311 349,-2-1,41-63,-60 82,0-2,-1 1,0-1,6-23,-10 28,-1 0,1-1,-2 1,1 0,-1 0,0-1,-1 1,-3-13,3 17,0 0,-1-1,0 1,0 0,-1 0,1 1,-1-1,0 0,0 1,-1 0,0-1,1 1,-1 1,0-1,-1 1,-4-4,-8-3,0 1,0 1,-25-8,-23-11,44 15,1 0,0-1,-28-25,37 28,1 0,0 0,1-1,0 0,1-1,0 0,-8-16,14 23,0 0,1 0,-1 0,1 0,0 0,0 0,0-1,1 1,0 0,0-1,0 1,2-8,0 5,0 1,0-1,1 0,0 1,1-1,-1 1,8-9,2-2,1 1,1 1,1 0,0 1,20-14,-10 11,0 1,1 1,1 1,1 1,0 2,0 1,50-12,-51 15,-2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19:56:01.049"/>
    </inkml:context>
    <inkml:brush xml:id="br0">
      <inkml:brushProperty name="width" value="0.1" units="cm"/>
      <inkml:brushProperty name="height" value="0.1" units="cm"/>
      <inkml:brushProperty name="color" value="#333333"/>
      <inkml:brushProperty name="ignorePressure" value="1"/>
    </inkml:brush>
  </inkml:definitions>
  <inkml:trace contextRef="#ctx0" brushRef="#br0">70 43,'-19'-10,"-31"-22,61 55,18 46,-13-15,-2 2,6 61,4 116,-17-157,21 205,5 51,-28-247,-3 0,-16 139,13-218,0-4,1 1,0-1,-1 0,1 0,0 1,0-1,0 0,1 1,-1-1,1 0,0 4,0-5,-1-1,0 0,0 0,0 0,1 0,-1 0,0 0,0 0,0 0,1 0,-1 0,0 0,0 0,0 0,1 0,-1 0,0 0,0 0,1 0,-1 0,0 0,0 0,0-1,0 1,1 0,-1 0,0 0,0 0,0 0,0-1,1 1,-1 0,0 0,0 0,0 0,0-1,0 1,0 0,0 0,0 0,1-1,-1 1,0 0,5-5,-5 6,0-1,0 0,0 0,1 0,-1 0,0 1,0-1,0 0,0 0,1 0,-1 1,0-1,0 0,0 0,0 1,0-1,0 0,0 0,0 1,1-1,-1 0,0 1,0-1,0 0,0 0,-1 1,1-1,0 0,0 1,0 0,1 0,-1 0,1 0,-1 0,1 0,-1-1,1 1,-1 0,1 0,0 0,-1-1,1 1,0 0,1 0,18 13,-11-8,92 71,49 36,-106-84,73 38,10-11,-73-33,-2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7:31.89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0,'10'7,"52"25,98 36,-91-40,938 440,-939-434,-15-8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7:32.47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1,'0'0,"13"1,18 4,20 11,18 12,17 16,14 15,11 12,6 11,2 10,-1 7,-3 0,-20-17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7:32.94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1070,'0'0,"0"0,5-13,13-19,17-23,24-26,24-26,26-26,26-20,23-17,13-6,-22 27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7:33.4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1 483,'0'0,"13"-6,22-8,27-14,30-18,34-23,31-24,29-25,-19 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8:37.40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253 85,'0'0,"0"0,0 0,6-13,2-7,3-3,-1 2,-5 13,-10 23,-15 32,-21 39,-22 42,-21 42,4-6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18:37.86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75 0,'0'0,"-1"20,-3 32,-6 43,-6 46,-6 44,1-10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4:23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375 7,'55'-6,"-49"17,0 0,20 40,-27-52,0 0,0 0,-1 1,1-1,0 0,0 0,-1 1,1-1,0 0,-3 0,-10-5,15 7,-1-1,0 1,0 0,1-1,-1 1,0 0,0-1,0 1,0-1,0 1,0 0,0-1,0 1,0 0,0 0,0 0,0 0,0 1,0-1,0 0,0 0,0 0,0 0,0 1,1-1,-1 0,0 0,1 0,-1 0,2 2,-2-2,1 1,-1 0,1-1,-1 1,0 0,1 0,-1-1,0 1,0 3,0 1,17 141,18 185,7 55,-39-358,-2-1,-2 0,0 0,-8 45,6-46,2-19,1-1,-1 1,0-1,-1 1,1-1,-2 1,1-1,-1 0,0 0,-8 13,10-19,-1 0,0 1,1-1,-1 0,0 0,0 0,0 0,0 0,1 0,-1-1,0 1,-1-1,-1 1,-15 5,-124 60,79-39,-70 42,19 5,126-75,-2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4:25.4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38,'-4'-38,"-3"50,-4 4,6-9,1-1,0 0,0 1,0 0,-3 11,7-17,0 0,0-1,0 1,1 0,-1 0,0-1,0 1,1 0,-1-1,0 1,1-1,-1 1,1 0,-1-1,1 1,-1-1,1 1,-1-1,1 1,0-1,-1 0,1 1,0-1,-1 0,1 1,0-1,-1 0,2 0,-1 1,0-1,0 1,0-1,1 1,-1 0,0-1,0 1,0 0,0 0,-1 0,1 0,0 0,0-1,1 4,-1 3,0-1,0 1,-1 0,0 0,0 0,-1 0,-2 9,0 20,11 151,0-39,-6 23,15 268,-13-386,-2 89,-2-142,0 1,-1 0,1-1,0 1,0-1,0 1,0-1,0 1,0 0,0-1,1 1,-1-1,0 1,0-1,0 1,0-1,1 1,-1-1,0 1,1-1,-1 1,0-1,1 1,-1-1,0 1,2 0,11-2,-12 0,0 1,0 0,0-1,0 1,0 0,1 0,-1 0,0 0,0 0,0 0,0 0,0 0,0 1,0-1,0 0,0 0,0 1,0-1,1 1,6 6,-1 1,8 9,-8-8,0-1,9 8,14 7,46 27,9 6,-47-28,-19-15,-1 0,-1 2,21 20,-37-34,1 1,-1-1,0 1,0 0,0-1,0 1,0 0,0 0,0 0,-1 0,2 2,-2-3,0 0,0-1,0 1,-1 0,1-1,0 1,0 0,0-1,-1 1,1 0,0-1,0 1,-1 0,1-1,-1 1,1-1,-1 1,1-1,-1 1,1-1,-1 1,1-1,-1 1,1-1,-1 0,0 1,1-1,-1 0,0 0,1 1,-1-1,0 0,1 0,-2 0,-1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5:57.305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1885.30725"/>
      <inkml:brushProperty name="anchorY" value="-1902.13123"/>
      <inkml:brushProperty name="scaleFactor" value="0.5"/>
    </inkml:brush>
  </inkml:definitions>
  <inkml:trace contextRef="#ctx0" brushRef="#br0">627 1,'0'0,"-2"0,-3 5,0 2,-4 3,0 1,2 1,-1 1,2 0,2 2,-2 0,-1-3,2 0,0-1,-1 0,2 0,0 1,-1 2,1 0,1 0,1 0,-2 0,1-1,-5-1,1 3,1 0,-1-3,-1-1,1 0,1 0,0 0,-1 0,1 1,1 2,1 0,2 1,1-1,-2-1,1 0,-3 0,1 2,0-1,2 1,-5-1,-2-1,1 0,-1-3,0 0,1 2,-1 3,0-2,1 0,-2-1,-2 0,2 3,0-1,0 0,0 3,-1-4,2 2,-1 0,-1-3,0 1,3 0,3 0,-1-2,1-1,2 2,1 1,1 0,0 0,1 0,0 0,1-1,-1 3,0-1,-2-2,-1 0,1-1,-1 0,0 0,-3-2,0 0,2 3,0 0,2 1,-2 0,1 0,-2-2,1-1,0 0,1 2,1 1,1 1,1-1,-5-2,0-1,0 1,2-1,0 1,-1 2,0 1,-1 0,-2 0,1 0,0-1,0 0,1 1,-1-1,1 1,1 0,1 0,2-1,0 3,-2-1,1 0,0 1,-5-2,1 3,0 0,1 0,2-2,1 0,1-2,1 0,0 2,0-1,1 1,-1-2,0 1,0-1,0-1,0 3,0-1,0 1,0-1,0-1,0 0,0-1,0 3,0-1,0 1,0-1,0-1,0 0,0 0,0 1,0 1,0-1,-2-2,-1-1,1-1,0 0,1 1,0 0,0 3,1 0,0 1,0-1,0-1,0 0,0 0,0 2,0-1,0 1,0-1,0-1,0 0,0-1,0 3,0 0,0-1,0 0,0-1,0 0,0 0,0 1,0 1,5-3,3-3,-1-1,2-2,1-1,0-3,2-1,-3 2,0-1,4 0,-3 2,1 0,-1-1,2 0,-1 1,1-1,-1 0,4-1,-1 0,1-1,-1-1,-1 0,0 0,0 0,2 0,-1-1,1 1,-1 0,-1 0,0 0,0 0,-1 0,2 0,0 0,1 0,-1 0,-1 0,0 0,0 0,1 0,1 0,2 0,-1 0,0 0,1 0,0 0,-1 0,-2 0,0 0,-2 0,6 0,-1 0,-1 0,3 0,-2 0,2 0,1 0,3-2,2-1,3 1,5 0,3-4,1 0,3-2,-5 1,-2 2,4-4,-3 2,1-2,0 2,-2-1,-3 2,-1-3,-5 1,1 1,-3 2,-2 0,-1-2,1 1,-2 1,1 0,-1 0,1-1,-2 1,-1-3,2-3,-2 2,2 2,-2 2,0 1,-1 2,-1 2,-3 2,-6 1,-3 4,-5 3,-2 0,-2 0,-4 0,-1-1,2 0,-1 0,0-2,3 1,-1 4,0-3,1 4,0-2,-3 0,2 0,-2-3,1 1,1 1,-2-3,-1 3,-3 1,-2-1,-1 0,1 0,-4-2,2-2,0-1,0-3,1-1,-1-1,0 0,0 0,2 2,-4 0,2 0,1 0,-1-1,-1 0,2-1,-2 1,2-1,1 0,-3-1,1 1,1 0,2 0,1 0,1 0,-1 0,0 0,1 0,-2 3,-5-1,1 1,1-1,1 0,2-1,0-1,0 0,1 0,1 0,1 0,0 0,1 0,-2 0,-1 0,1 0,0 0,1 0,-5 0,-2 0,0 0,2 0,-1 0,1 0,1 0,3 0,0 0,1 0,-4 0,0 0,0 0,1 0,2 0,0 0,1 0,-2 0,1 0,0 0,0 0,0 0,2 0,-1 0,-2 0,1 0,0 0,0 0,0 0,1 0,1 0,-3 0,1 0,-1 0,1 0,3-3,1 1,0-1,2-1,0-3,2-1,1-2,3-3,0-2,4 1,2-1,4 4,1 2,3 1,2 3,1 1,0 0,2 0,0 1,1 1,-1 1,-1 1,-1-1,-1 1,-3-2,-3-5,-4-3,-1-1,0 0,0 1,1-1,0-3,4-9,2-8,-1-5,-2-5,-1-4,-3 1,-1 3,-1 2,-1 2,0-2,-1-1,1-8,0-7,-1-11,1-5,0-8,0-2,0 0,0 1,-4 10,-1 2,0 10,1 9,1 5,1 8,1 2,1 4,0 0,0 2,2-2,3-3,8-6,-1-3,3-2,1 0,-3 4,0 2,1 6,-3 6,0 6,-2 3,-3 1,-2 1,0 2,0-3,-2 1,0-1,-1-1,2 4,2 3,7 3,5 1,1 2,2 1,0 2,-2 0,-2 1,-1 0,-1 0,-2 0,3 0,-1 1,0 1,0 1,-3 1,-3 3,-1 4,1 2,-2 3,1 1,-1-1,-2 2,-1-1,-1 1,-1-1,-1 0,0 2,0 0,-1-1,1 3,0 2,0 3,0 0,0 4,-3 1,-4 0,-1 2,1 0,-1-1,-3 5,2 4,-2 0,0 7,2-2,-2 3,-1 4,2 2,-2-3,-1-2,3 2,2-6,2-3,3-5,1-3,2-6,0-5,1-2,-1-2,1-2,-1 1,0-2,0-1,0 3,0 0,0-2,0 0,0-2,0 1,0-1,0-1,0 0,0 0,0-2,0 5,0 0,0 0,0 2,0-2,0 2,0-2,0 0,0-2,0-2,0 0,0 0,0-6,-5-7,-2-10,-8-14,-1-10,-4-5,-4-6,4-2,0-8,1 3,5-3,3 2,4 2,3 7,4-3,5-4,5-6,3 2,4 0,0 5,-3 6,-1 4,-1 8,-2 1,-4 4,-2 4,3 1,-1 3,1 2,-1 0,-1 1,-2-1,2 3,1 1,0 1,-2 0,-1 1,0-1,-2 1,-1-1,0-2,0-1,0 1,0 0,0 1,-1-5,1 0,0 1,0 1,0 1,0 1,-2 4,-1 0,1-2,0-1,1 1,2-1,8-5,3 0,2 1,4-2,-4 2,-2-2,1 1,0 2,-3 1,0 1,-3 1,-2 1,-1-3,-3 1,0 0,-1 0,2 1,0 0,1 0,1 4,2-3,0 0,-1-1,-2 1,0-1,-2 1,0 0,-1-3,0 0,-1 1,1 0,2 3,1 0,6 4,5 1,5 3,0 2,0 0,-2 1,-1 0,-1 1,-2-1,-1 1,-2 1,2 1,-1-1,2 0,-1 0,0-1,1-1,-1 0,2 0,1 0,0 0,-1 0,-1 0,0 0,0 0,2 0,-1 0,0 0,0 0,0 0,-1 0,-1 0,3 0,-1 0,1 2,-1 1,-3 1,-1 1,-3 4,1-1,0-1,-1 0,-2 2,1-2,3-2,0 1,-2 1,1 0,1-3,-3 2,2 1,1-1,-2 4,-2 1,2-2,0 1,-1 1,4-3,1 1,-2 0,1 1,1-2,-3 5,0 1,1 1,-1 4,2 3,1 4,-1 3,0 1,2 2,-1 3,0 7,2-2,-1 5,4 2,0-1,0 0,5 3,0 5,0-2,4 5,-1-1,-1 2,2-2,-4 0,-1-6,-2 0,0-1,-1-3,1-1,-1 3,-1 0,1 1,-3-2,-2-3,3-5,-4-2,1-2,-1-3,-3-2,-2-5,-2-2,-1-3,-2-3,-1 2,0 0,-1-2,1-1,-1-2,1 2,0-1,0-8,-3-3,-1-3,-4 1,-1-1,0 2,0 3,-3-1,1 2,0 0,0 0,0 1,2 2,0-2,2 1,-1 2,0-1,1 1,-3 0,-1-2,2 0,-1 0,-1-2,3 1,0 1,-1-2,1 4,0 0,-3-2,2 1,-2 1,1-3,1 1,2-1,0 0,0 0,1 3,-1 1,1 1,-1-3,2 1,-2 0,-3-3,1 0,-2 1,1-2,1 4,0 0,0-2,1 1,0-2,-1-2,-3-3,-1 2,0-2,-1-1,3 3,0-2,1 1,0-2,-3-1,-1 0,0 0,0-1,1 0,0-1,0 1,-2 0,1 0,-1 0,1 0,-1 0,-6 0,1 0,1 0,2 0,1 0,-1 0,1 0,2 0,0 0,0 0,2 0,0 0,-3 0,1 0,-1 0,2 0,-1 0,1 0,1 0,-5 0,0 0,0 0,1 0,1 0,1 0,-1 0,0 0,0 0,1 0,1 0,0 0,1 0,-3 0,1 0,-1 0,1-3,1 1,0-1,1 1,-3-2,1 1,-1 0,1 0,1 2,0 0,0 1,-1 0,-1 0,1 0,0 0,1 0,0 0,0 0,1 0,-2 0,-1 0,1 0,0 0,0 0,1 0,1 0,-3 0,1 0,-1 0,4-2,0 0,0-1,1 1,-1 1,-2-5,-1 1,0 0,0-2,3-1,3-1,2-1,3-1,2-1,1-5,5-5,8-5,2-2,7-2,4-7,0 3,0 2,0 5,-4 2,-2 5,-3 3,-2 3,-2 2,-1 3,2 1,-2 0,2-3,-1 0,6-4,-1 0,2-7,4-1,2-5,-3 0,-4 2,-6-1,-2-1,1 0,-3 4,1-2,-1-2,-1 4,-2-1,-2 0,-2 2,0 3,-2 0,0 0,-1 3,1 0,0 3,-1 1,1 1,0 1,0-2,0-1,0 1,0 0,0 1,0 0,0 1,0-5,0-2,0-6,0 0,0-9,0-1,-5-5,0 0,0 1,-1 1,-2-2,1 0,2 4,-4-5,2 4,-2-1,2 6,1 6,3 0,0 4,2 3,1 2,0 3,0 1,1 1,-1-2,0 0,0 0,3-2,0 1,-1-3,0 1,0 1,-1 1,-1 1,3 1,2 0,0-1,-1 0,4 2,-1 0,-1 1,1 1,-1-1,-1-1,0 3,2 3,1 1,1 2,0 5,0 2,3 8,-2 5,1 7,0 7,-2 6,2 3,1 0,-3-2,-1 4,-3-3,-2 4,-1 1,-2-2,0 3,0 0,-1 0,1-5,-5-1,0-1,0 1,1 1,-2-1,0 1,0-4,-4-1,-1-5,1-5,3 0,1-4,0-2,0-1,0 4,1-2,2-1,1 3,1 1,-4 3,0-1,0-3,2 2,-2-3,1-1,0-1,2-1,0 0,-1-3,0 0,-2 0,1-1,0-1,-1 2,-2 0,1 0,1-1,2-1,1 3,0 1,2 0,0 0,0-2,0-1,0 0,1-2,-1 3,0-1,0 1,0-1,0-1,0 0,0-1,2-2,1 2,-1 0,0 0,0 1,-1-1,1-2,3-3,0-4,-3-5,-3-4,-4-1,-1-4,-1 1,-5 2,0 2,-2 2,5 1,10 3,-1 0,0 0,0 0,0 0,0 0,0 0,0 0,0 0,0 0,0 0,0 0,0 0,0 0,0 0,0 0,0 0,0 0,0 0,0 0,0 0,0 0,0 0,0 0,0-1,0 1,0 0,0 0,0 0,0 0,0 0,9 0,9 0,7-2,4-2,3-1,2 1,-1-4,1 1,-5 0,-4 3,-4 0,-4 2,-1-1,-1 1,2-3,3-2,5 1,2-3,2-3,3 2,0-2,-4-1,-2 2,-4 2,-3 4,-5 6,-14-1,0 0,1 0,-1 1,0-1,1 0,-1 0,1 0,-1 1,0-1,1 0,-1 1,0-1,1 0,-1 1,0-1,0 0,1 1,-1 0,0-1,0 1,0-1,-1 1,1-1,0 1,0-1,0 1,0-1,0 1,-1-1,1 1,0-1,0 1,-1-1,1 1,0-1,-1 1,-14 8,-11 2,-9-3,-4 3,0-2,0-1,1 0,1 2,3 0,0-3,5 1,4-2,6-1,3-3,2 2,1 0,7-2,14-5,15-3,11-6,12-1,-1-4,1 2,-7 0,-8 2,-6 3,-6 2,-7-3,-11 10,0-1,-1 1,1 0,-1 0,1 0,-1 0,1-1,-1 1,0 0,1-2,-5-17,-9-9,-4-8,-2-4,-4-4,-2-2,2 2,0 1,3 2,4 5,2 1,0 2,3 2,0 0,1 0,2 1,-3-1,0 0,1 1,3-1,1-3,3-4,2 0,0-1,1 3,5-4,1-1,2-3,3-4,0 6,0 7,1 5,-3 4,1 5,-3 4,0 3,-1 1,-2 2,-1-4,3-2,0-3,-1-2,-1 1,-1 3,-2-3,0-1,-1-3,0 2,0 2,0 3,0 2,-5-2,-3 1,0 1,2 1,1 2,1-2,2 8,4 9,-2-1,0-1,0 1,0 0,0 0,1 0,-1 0,0 0,0 0,0 0,0 0,0 0,1 0,-1 0,0 0,0 0,0 0,0 0,1 0,-1 0,0 0,0 0,0 1,0-1,0 0,1 0,-1 0,0 0,0 0,0 0,0 0,0 0,0 1,0-1,1 0,-1 0,14 8,3 5,2 6,-1 1,1 2,-1 4,-1 3,-4-2,0-3,0 1,-2-2,-4-1,-2-3,-2 4,-2-1,2 5,-1 4,0 8,4 0,0 5,0 3,1 6,-2-1,-1-1,-1 0,2-3,-2-2,0-2,-1-5,4-7,0-2,-1-5,1-4,-1-2,0 1,-3-2,0 0,-1 0,2-2,-1 3,1 0,1-1,0 3,-1-1,0 1,-2-2,0 3,2 2,4 2,0 3,0-2,-2-2,-1-4,-2-4,-1-2,0 0,1-2,1-2,-1 0,2-3,0 1,-1 0,0 0,1 1,-1 1,2-2,0 3,-5-14,0 2,0 0,0 0,0 0,0 0,0 0,0 1,0-1,0 0,0 0,0 0,0 0,0 0,0 0,0 0,0 0,1 0,-1 0,0 0,0 0,0 0,0 0,0 0,0 0,0 0,0 0,0 0,1 0,-1 0,0 0,0 0,0 0,0 0,0 0,0 0,0 0,0 0,0 0,0 0,1 0,-1 0,0 0,0 0,0 0,0 0,0 0,0 0,0 0,0-1,0 1,0 0,0 0,0 0,0 0,0 0,3-24,-1-17,-1-10,-1-10,0-2,0 0,-2 2,-1 3,1 6,-1 2,2 0,0 6,0 0,1 3,0 4,-4-4,-1 4,0 3,1 5,1 6,2 4,0 3,0 3,1 2,0-3,0 0,1 1,-1 0,0 0,-3 2,1 1,-1 1,1-4,1 0,0 0,0-3,1 0,0 1,-2-5,-1 1,1 1,0 2,1-2,0 2,-2 1,-4 0,-1 2,-1-5,-1 1,1 0,0-1,1-2,1 1,1 2,2 1,1 2,-4 0,-1 2,1 0,0-2,2-1,2 1,2 0,0 1,1 0,0 1,5 7,3 5,2 10,6 8,2 11,2 4,-1 5,2-2,-5 1,-1-1,-2-2,-3-6,-1-2,2-1,-1 0,0-2,0 0,-1 2,-1 3,4 4,-2 6,0 9,3 10,-2-2,1 2,1-2,-1-5,-1-6,3-3,-3-6,-2-4,0-5,-3-3,1 1,-2-2,-1-3,-1 3,-2-2,0-2,-1 1,0-1,2 0,0-1,0-1,5 1,-1 2,2-1,2 1,-2-1,-2-2,-1 4,-2 0,-2-3,0 0,-1-2,-1 1,1-1,0 0,-1-1,1-1,0 0,2 4,6 7,-1 5,2 6,-1 4,-1-5,0-4,-2-4,-1-4,-2-1,-1-3,0-2,-1-2,0-1,0-6,-3-9,-7-11,-5-9,-2-4,-5-5,-4-3,0-2,3 0,-2 3,0 1,2 5,3 2,3-1,2 2,-1 4,4 2,0 1,1 0,2 3,1 2,-1 2,2 0,-1 2,-1 3,-3 1,0 2,-2 2,1-1,-3 4,-2 0,0 2,-1 5,0 1,2 2,-3 3,1-3,1 5,-3-3,1 0,1-2,2 0,0 2,0-1,2 0,1-2,1-4,-5-2,1-3,0-2,-1 0,1-2,1 1,3-3,-1 0,1-5,3-2,0 1,0-1,0 3,1-2,3 0,2-1,1 0,2-4,1 0,0 0,3 2,0 1,2 3,2 2,5 0,1 2,1 1,0 0,-1 2,3 1,2 0,2 0,4 0,-1 0,5 1,1-1,3 0,-2 0,7 0,-2 0,1 0,-2 0,-4 0,-6 0,-2 0,-4 0,-2 0,-2 0,-4-3,0-1,-1-1,1-5,2 0,1-3,1 1,0 1,-1 1,0-1,0 1,1-1,1-5,-3-1,2 1,-3-3,5 2,0-5,-1 2,-2-1,-2 1,3-2,-3-2,0-2,-1 1,-1 3,-3-2,-2 0,-2 2,-1-2,0 2,-2-1,1 1,-1 2,1-1,0 2,0-2,0 1,-1 1,1 0,0 1,1-3,-1-1,0-1,0-2,0 3,0 3,0 1,0 1,0 1,0 1,0 1,0 1,0 0,0 1,0 0,0-2,-3 0,1 0,-1 0,1 0,1 1,0 1,0-3,-1 3,-3 2,0 1,-2 3,1-1,-3 2,1-1,-2-2,0-1,2-1,2-3,-1 1,2 0,-2 3,2 0,2-1,0 0,-1 2,1 5,0 3,4 5,0 8,3 1,3 2,-1 1,2 2,3 1,-1-1,1-1,0 3,3 3,0-3,-2 1,2-5,-3-3,0-1,0-4,-3 0,3 2,1-2,-3 1,1 0,0 1,-2 0,1-1,-3-1,2-2,-3 1,2-3,3 4,-1 2,1-2,1 0,0 1,0 1,1 0,0 0,2 3,1 1,0-1,-4 1,0 0,-2 3,-1 0,-3-1,2-2,-2 0,-1-2,-1 0,-1 1,-2 1,0-1,0 0,0-1,2 0,0-1,1 3,-1 0,-1-1,5 0,-1-1,0 0,-1 0,1-3,-1-1,0 3,1 1,-1-1,-1 1,-1 0,2 0,0 0,-2 1,0 1,2 0,-1-1,0-1,-1 0,-1-1,3-2,-2 2,1 0,-1 1,2-1,-1 1,0-1,-1 0,0 3,-1-1,-1 1,5-1,0 0,0-2,-2 1,2-3,0 0,-2 1,-1 2,0 0,-1 0,-1 0,0-1,0 1,0 2,-1-1,1 1,0-1,0-1,0 0,-5-3,0 0,1 2,-3 0,2 1,-2-2,2-1,0 1,0-3,0 0,0 1,0 3,-1-2,-2 1,-4-2,0 0,0 0,1-2,0 1,2 1,0-2,0 1,2 0,-1-1,-1-1,2 3,-3-2,1 2,0-2,1 0,0-1,-1 1,2 1,-1-1,-1 1,0 0,-4 0,2 2,-1-1,1-2,1 1,1-2,5-2,3-1,8-1,3-2,3 0,-2-5,-2-2,0-1,-2-1,0 1,-2 0,-1-1,-2-1,2-1,2 2,-1-2,-1-1,0-1,3 1,1-1,0 0,1 1,-2 0,2 2,-3-2,-1 0,0 2,-1 0,2 0,-2-1,0 0,1 2,0 0,0 2,0-3,4 2,-1-1,-2-1,2 2,-3 0,0-1,-3-1,0-1,-1-2,-1-1,0-1,0 1,2 3,0 0,1 1,-1 0,1-4,1 1,-1-1,-1 0,2 3,-1 1,2 2,0 0,-1 0,-2-1,3-3,-2-2,0 0,0 0,-2 1,0 0,-1 0,0-2,0 1,0 6,-3 7,1 4,-1 3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6:02.397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4077.76074"/>
      <inkml:brushProperty name="anchorY" value="-4096.17188"/>
      <inkml:brushProperty name="scaleFactor" value="0.5"/>
    </inkml:brush>
  </inkml:definitions>
  <inkml:trace contextRef="#ctx0" brushRef="#br0">137 0,'0'0,"-2"0,-3 0,-2 0,-2 0,-2 0,-1 3,2 1,0 1,3 2,-4-1,0-1,-1 1,3 3,1 2,3 1,2 1,2 0,0 0,1 0,1 2,-1 0,1 0,-1-1,0-1,0 0,0 0,0-1,0 2,0 1,0-1,0 0,0 0,0-2,0 1,0 2,0-1,0 1,0-2,0 1,0-1,0-1,0 3,0 0,0-1,0 0,0-1,0 0,0 0,0 1,0 1,0-1,3-2,-1-1,5-3,3-3,1-1,1-3,-1 2,-1 0,0-1,-1 2,-3 2,0-1,4 0,-2 1,-3-1,-5-1,-3 3,-5 0,-2-2,-1-1,-2 2,-2-2,0 0,-1-2,2-1,2 2,4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18.883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3408.93896"/>
      <inkml:brushProperty name="anchorY" value="-18089.08984"/>
      <inkml:brushProperty name="scaleFactor" value="0.5"/>
    </inkml:brush>
  </inkml:definitions>
  <inkml:trace contextRef="#ctx0" brushRef="#br0">0 1,'0'0,"2"3,-1 1,1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6:16.093"/>
    </inkml:context>
    <inkml:brush xml:id="br0">
      <inkml:brushProperty name="width" value="0.35" units="cm"/>
      <inkml:brushProperty name="height" value="0.35" units="cm"/>
      <inkml:brushProperty name="color" value="#DA0C07"/>
      <inkml:brushProperty name="ignorePressure" value="1"/>
      <inkml:brushProperty name="inkEffects" value="lava"/>
      <inkml:brushProperty name="anchorX" value="-3965.2522"/>
      <inkml:brushProperty name="anchorY" value="-5304.23486"/>
      <inkml:brushProperty name="scaleFactor" value="0.5"/>
    </inkml:brush>
  </inkml:definitions>
  <inkml:trace contextRef="#ctx0" brushRef="#br0">0 1210,'0'0,"3"-8,2-1,-1-6,3 0,2-2,-2 2,4 2,1 2,-2 0,0 3,0-1,-1-2,-3-1,0 2,1 2,-1 0,2 2,2 2,2 1,1 2,0 0,0 1,0 1,0-1,2 0,0 1,-1-1,0 0,-2-2,-2-1,0 1,-2-3,0 1,3 1,1 1,0-2,1 0,-2-1,-1 0,-2-4,0 2,0-3,-1 0,1 2,-3-1,5 2,-2 0,-1-1,0 1,1-1,-1-3,0 2,2-2,-2 0,1 3,1-1,-2-1,-1 0,2 0,2 1,1 2,-1 0,-1-3,1-1,1-1,-3-1,1 3,3-1,0 1,-1 0,0 2,-3-4,-2 1,-2-1,-2-1,1 3,2 0,-1 0,0-1,-1-2,-1 0,2-1,1 2,1 1,-2 1,-1-1,0 0,-2-2,0-2,-1 1,0 0,-1 1,1 0,0 0,0 1,0-3,0 1,0 0,0 0,0 0,0 1,0 1,0-3,0 1,0-1,0 1,0 1,-3 2,1 1,-3 3,-2-1,1-2,-2-1,1-2,0 3,1-1,-4 3,2 0,-1 2,2-1,1 0,0 0,1-3,-1 2,2-2,-3 0,2-1,1 0,-1 2,-2 2,1 0,1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7:20.99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27:24.11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0.79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59 813,'-1'0,"-1"0,1 0,-1-1,0 1,1-1,-1 1,1-1,-1 0,1 1,-1-1,1 0,0 0,-1 0,-1-2,1 0,0 0,0 0,1 0,-1-1,1 1,-1-5,-4-10,1 0,1-1,1 0,1 0,0 0,2 0,0 0,1 0,4-27,0 24,1 0,0 0,2 0,0 1,1 0,2 1,20-32,-9 22,2 0,0 2,2 0,1 2,1 1,35-23,-34 28,0 1,2 2,0 0,1 3,1 1,56-16,-69 25,31-4,-44 7,0 1,-1 0,1 0,-1 0,1 1,-1 0,1 1,9 3,-14-5,0 1,-1 0,1-1,-1 1,0 0,1 0,-1 0,1 0,-1 1,0-1,0 0,0 1,0-1,0 0,0 1,1 1,-1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2.293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0 481,'8'4,"9"2,-16-6,0 0,0 0,-1-1,1 1,0 0,0 0,-1 0,1-1,0 1,-1 0,1-1,0 1,-1-1,1 1,-1-1,1 1,-1-1,1 1,-1-1,1 1,-1-1,1 0,-1 0,48-78,-22 34,62-81,-70 106,1 0,1 1,1 1,1 0,0 2,1 1,0 0,2 2,-1 1,2 1,0 1,0 1,0 2,1 0,28-2,-10 3,0 2,1 2,84 9,-98-3,0 1,0 2,-1 1,0 2,-1 1,37 19,-36-14,53 19,-75-32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4.13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94,'1'2,"0"0,0-1,1 1,-1-1,0 1,0-1,1 0,-1 1,1-1,-1 0,1 0,0 0,-1 0,1 0,0-1,0 1,0-1,0 1,-1-1,1 1,0-1,0 0,0 0,0 0,3 0,9-1,0 0,0-1,0-1,16-5,55-22,-26 8,-24 10,0 2,1 1,0 2,43-3,-60 9,1 0,0 2,0 0,0 2,0 0,-1 1,1 1,-1 1,24 11,-19-6,-1 2,-1 1,0 1,-1 1,0 0,-2 2,21 22,-20-17,-1 0,-2 1,0 1,-2 0,0 1,11 31,-22-46,0 1,0-1,3 23,-7-28,1 0,-1 0,0 0,0 0,-1 0,0 0,0 0,0 0,-3 7,-5 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4.992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1,'5'2,"0"0,0-1,0 1,0-1,8 1,6 1,225 31,-171-27,0 3,95 26,-150-31,0 2,-1 0,0 1,0 1,0 0,-1 1,-1 1,28 25,-31-24,-1 0,-1 0,-1 1,1 0,-2 0,0 1,-1 1,0-1,-1 1,8 30,-10-26,-1 0,0 0,-2 0,0 0,-1 0,-3 23,-1-14,-2-1,0 0,-18 44,-2-11,-3-1,-67 99,90-148,-61 87,55-82,-1 0,0 0,-30 24,42-38,0 0,0-1,0 1,0 0,-1 0,1-1,0 1,0 0,-1-1,1 1,0-1,-1 0,1 1,0-1,-1 0,1 0,-1 0,1 0,0 0,-1 0,1 0,-2-1,-9-5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7.74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1,'5'14,"0"-3,0 1,1-1,0 0,1 0,1-1,-1 0,1 0,1-1,0 0,16 13,-7-10,0 0,1-1,0-1,1 0,30 9,-11-6,1-2,75 12,-96-20,0-2,0 0,-1-1,1-1,0-1,-1-1,1 0,29-10,-43 11,1 0,-1 0,0-1,0 0,6-4,-10 7,0-1,0 0,0 0,0 0,0 0,0 0,-1 0,1 0,0 0,-1 0,1 0,0 0,-1 0,1-1,-1 1,0 0,1 0,-1-1,0 1,0 0,0-1,0 1,0 0,0 0,0-1,0 1,0 0,-1-3,0 4,1-1,0 1,0-1,0 1,0-1,-1 1,1-1,0 1,0-1,0 0,0 1,1-1,-1 1,0-1,0 1,0-1,0 1,0-1,1 1,-1-1,0 1,0-1,1 1,-1-1,0 1,1-1,-1 1,1 0,-1-1,0 1,1 0,-1-1,1 1,-1 0,1-1,-1 1,1 0,0 0,2-1,0 0,-1 1,1-1,0 1,0 0,4 0,-10-2,0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4:38.75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0 690,'0'0,"0"0,0 0,0 0,2 0,136 1,-2 0,-75-4,-1-3,0-3,83-22,-118 23,0 0,-1-2,0 0,-1-2,0-1,0 0,-2-2,0 0,0-2,26-28,-28 24,-2-1,-1-1,0 0,-2-1,-1-1,11-27,-16 30,0-1,-1 0,-2 0,0 0,-1-1,-2 1,0-35,-2 52,0 0,-1 0,0 0,-1 0,1 0,-5-10,6 15,-1 0,1 0,-1 0,0 0,1 0,-1 0,0 0,1 0,-1 0,0 1,0-1,0 0,0 1,0-1,0 0,0 1,-1-1,0 1,1 0,0 0,0 0,-1 0,1 0,0 0,0 0,-1 0,1 1,0-1,0 0,0 1,0-1,0 1,-1 0,1-1,0 1,0 0,-1 1,-1 1,-5 5,8-8,0 0,0 0,0 0,0 0,0 0,0 0,0 0,-1 0,1 1,0-1,0 0,0 0,0 0,0 0,0 0,0 0,0 0,-1 0,1 0,0 0,0 0,0 0,0 0,0 0,0 0,-1 0,1 0,0 0,0 0,0 0,0 0,0 0,0 0,0-1,0 1,-1 0,1 0,0 0,0 0,0 0,0 0,0 0,0 0,0 0,0 0,0-1,0 1,0 0,0 0,0 0,0 0,0 0,-1 0,1 0,0-1,0 1,0 0,0 0,0 0,0 0,0 0,1 0,-2-2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5:43.027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1 687,'8'-24,"11"36,-16-10,1-1,-1 1,1-1,0 0,-1 0,1-1,0 1,0-1,0 1,-1-1,1-1,8 0,2-2,-1 0,17-7,-9 3,393-155,-13-35,-291 141,318-168,-390 203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3.322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4048.90137"/>
      <inkml:brushProperty name="anchorY" value="-18734.83984"/>
      <inkml:brushProperty name="scaleFactor" value="0.5"/>
    </inkml:brush>
  </inkml:definitions>
  <inkml:trace contextRef="#ctx0" brushRef="#br0">188 22,'0'0,"-8"1,-5 1,3-1,1 0,-8-3,-4 0,-1-2,0 1,3 0,2 0,4 1,5-1,3 1,2 1,2 0,2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5:43.83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1143,'0'0,"0"0,8 1,-1-1,1 0,-1-1,0 0,0 0,-1 0,1-1,0 0,0-1,8-3,8-6,27-17,-24 12,10-4,339-215,53-87,-18-11,-225 180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6:05.624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3 805,'-2'-3,"8"2,17-1,-12 1,372-54,-1-26,-344 72,230-52,41-11,41-9,42-10,958-187,-932 208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6:06.219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1050,'0'0,"25"-8,49-18,68-23,71-20,65-15,56-12,46-7,40-6,31-2,22 2,9 4,0 5,-84 19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4:46:12.768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0 882,'1'-1,"-1"1,0 0,1 0,-1-1,0 1,0 0,1 0,-1 0,0-1,1 1,-1 0,1 0,-1 0,0 0,1 0,-1 0,0 0,1 0,-1 0,1 0,-1 0,0 0,1 0,-1 0,0 0,1 0,-1 0,1 1,0 9,-2 2,1-10,0 1,0 0,0-1,0 1,0 0,1-1,0 1,-1 0,1-1,0 1,0-1,0 1,1-1,-1 0,1 1,-1-1,1 0,0 0,0 0,-1 0,1 0,1-1,-1 1,0-1,0 1,1-1,-1 0,1 0,-1 0,1 0,-1 0,1 0,0-1,4 1,35 3,0-3,1-1,59-8,-42 3,443-62,-5-36,-403 82,143-32,34-9,36-14,40-14,42-14,46-18,26-12,-32 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09:43:28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1102 1,'-8'3,"-1"0,1 0,-1-1,-13 1,2 1,-161 39,141-31,-1 3,-51 25,32-9,1 4,-74 55,99-63,2 2,0 1,2 1,-46 63,50-54,1 0,3 1,1 2,2 0,2 1,-12 48,12-19,3 0,3 1,-2 81,11-106,3-1,2 1,1-1,3 0,26 92,-22-107,1 0,1-1,3 0,0-1,2-1,1-1,1 0,2-2,25 26,-15-22,2-2,1-1,1-2,1-2,45 23,-34-24,0-2,2-2,0-2,53 9,-62-18,1-1,0-3,1-1,-1-3,0-1,1-2,-1-2,0-1,61-19,-68 14,0-2,-2-1,1-1,-2-3,0 0,-1-2,-1-1,-1-1,-1-2,-1-1,30-35,-18 11,-2-3,-2 0,-2-2,-3-2,34-87,-36 65,-3 0,-4-2,19-141,-35 175,-2 1,-2-1,-8-81,1 92,0 0,-3 0,0 1,-2 0,-23-46,7 22,-3 2,-42-59,60 97,-2 1,0 1,-1 0,-1 1,0 1,-1 0,0 1,-1 1,0 1,-23-11,-113-37,43 18,96 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0:27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1844 0,'0'0,"0"0,-9 12,-4 0,1 0,-2-1,1 0,-21 12,-65 32,59-35,39-19,0-1,1 0,-1 0,1 0,-1 1,1-1,-1 0,1 0,-1 1,1-1,-1 1,1-1,-1 0,1 1,0-1,-1 1,1-1,0 1,-1-1,1 1,0-1,0 1,-1-1,1 1,0 0,0-1,0 1,0-1,0 2,0-1,1 0,-1-1,1 1,0 0,-1 0,1-1,0 1,-1 0,1-1,0 1,0-1,0 1,-1-1,1 1,2 0,3 1,0 0,1 0,-1-1,11 2,-4 1,-13-4,1 0,-1 0,0 0,0 0,1 0,-1 0,0 0,0 0,1 0,-1 0,0 1,0-1,0 0,1 0,-1 0,0 0,0 1,0-1,1 0,-1 0,0 0,0 1,0-1,0 0,0 0,0 1,0-1,0 0,0 0,1 1,-1-1,0 0,0 0,0 1,0-1,0 0,-1 1,1-1,0 0,0 0,0 1,0-1,0 0,0 0,0 0,0 1,-1-1,1 0,0 0,0 0,0 1,-1-1,-5 4,6-4,-1 1,0-1,1 0,-1 1,0-1,1 1,-1-1,1 1,-1-1,1 1,-1-1,1 1,0-1,-1 1,1-1,-1 2,-3 2,0-1,0 0,0 1,-8 3,2 0,-19 14,-74 91,-21 19,55-67,18-20,-87 101,35-5,49-64,-74 80,89-116,-78 88,93-98,1 0,-29 53,17-17,6-10,-63 91,66-112,2 0,-37 74,-107 224,138-279,3 2,2 1,-21 72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09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387 4,'8'-4,"-5"12,-3-7,1 5,6 24,-7-28,1 0,-1-1,0 1,0 0,0 0,0 0,0 0,-1-1,1 1,-1 0,1 0,-1-1,0 3,0-3,1-1,-1 1,1-1,-1 0,1 1,-1-1,0 1,1-1,-1 0,0 0,1 1,-1-1,0 0,1 0,-1 0,0 0,0 0,1 0,-1 0,-1 0,1 0,0 0,1 0,-1 0,0 0,0 0,0 0,0 0,0 0,1 1,-1-1,0 0,0 1,0-1,1 0,-1 1,0-1,0 1,1-1,-1 1,0-1,1 1,-1 0,0 0,-3 6,1 1,0-1,0 1,1-1,0 1,1 0,-2 11,0 57,3-69,-10 202,-1-6,30 516,10-66,-25 17,-24-314,18-298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6:32.0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103 957,'61'-53,"97"-58,-16 13,-111 74,-1-2,36-39,106-145</inkml:trace>
  <inkml:trace contextRef="#ctx0" brushRef="#br0" timeOffset="36607.21">781 344,'12'-17,"14"-23,-3-1,34-82,-51 106,-1 1,-1-1,0 1,-1-1,0-23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6:3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30,'-11'12,"-88"80,90-85,1 0,1 1,0 0,0 0,0 1,1-1,1 1,0 0,0 1,1-1,0 1,0 0,1 0,1 0,-1 12,2-10,0 0,1 0,1 0,0 0,1 0,0 0,1-1,0 1,1 0,1-1,0 0,11 17,3-1,1-1,1 0,41 37,85 55,-125-102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8:2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1788 3,'0'0,"0"0,0 0,0 0,0 0,0 0,0 0,0 0,0 0,0 0,0 0,0-1,0 1,0 0,0 0,0 0,0 0,0 0,0 0,0 0,0 0,0 0,0 0,0 0,0-1,0 1,0 0,0 0,0 0,0 0,0 0,0 0,0 0,0 0,-1 0,1 0,0 0,0 0,0 0,0 0,0 0,0 0,0 0,0 0,0 0,0 0,0 0,-1 0,1 0,0 0,0 0,0 0,-6 4,-14 19,14-15,-1 0,0-1,-10 9,16-15,1 0,-1 0,0 0,1 0,0 0,-1 0,1 1,0-1,-1 0,1 0,0 1,0-1,0 0,0 0,0 1,0-1,0 0,1 0,0 3,0 14,-2-13,0 0,0 1,-1-1,1 0,-1 1,0-1,0 0,-1 0,0-1,0 1,0 0,0-1,0 0,-1 0,0 0,0 0,0 0,-1-1,-6 4,-33 21,-2-3,-16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8-04T20:02:24.149"/>
    </inkml:context>
    <inkml:brush xml:id="br0">
      <inkml:brushProperty name="width" value="0.35" units="cm"/>
      <inkml:brushProperty name="height" value="0.35" units="cm"/>
      <inkml:brushProperty name="color" value="#AE198D"/>
      <inkml:brushProperty name="ignorePressure" value="1"/>
      <inkml:brushProperty name="inkEffects" value="galaxy"/>
      <inkml:brushProperty name="anchorX" value="-3226.17383"/>
      <inkml:brushProperty name="anchorY" value="-18077.98047"/>
      <inkml:brushProperty name="scaleFactor" value="0.5"/>
    </inkml:brush>
  </inkml:definitions>
  <inkml:trace contextRef="#ctx0" brushRef="#br0">0 1,'0'0,"0"0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8:50.7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74 0,'-5'4,"-1"0,1 0,0 0,0 1,0 0,1 0,-5 7,-14 14,22-25,1 0,-1 0,0 0,1 0,-1 0,1 0,-1 0,1 1,0-1,-1 0,1 0,0 1,0-1,0 0,0 3,3 22,-1-12,4 37,3 0,15 52,-19-82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09:55:30.818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0 28,'8'-28,"12"41,-14-9,0 0,1 0,-1-1,1 0,-1 0,1-1,0 0,0 0,0 0,15 1,232 20,74 23,-3 21,-28-6,-292-60,525 105,-8 34,19 69,-188-73,107 49,-151-26,-92-45,717 389,-15 30,174 212,-485-272,-25 29,143 206,124 112,-744-723,128 151,-225-237,-4-5,-1 0,1-1,11 10,-16-15,0 0,0 0,1 0,-1 1,0-1,0 0,1 0,-1 0,0 0,1 0,-1 0,0 1,0-1,1 0,-1 0,0 0,1 0,-1 0,0 0,1 0,-1 0,0 0,1-1,-1 1,0 0,0 0,1 0,-1 0,0 0,1 0,-1-1,0 1,0 0,1 0,-1 0,0-1,0 1,0 0,1 0,-1-1,0 1,0 0,0-1,6-16,-4 12,5-13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09:56:44.503"/>
    </inkml:context>
    <inkml:brush xml:id="br0">
      <inkml:brushProperty name="width" value="0.2" units="cm"/>
      <inkml:brushProperty name="height" value="0.2" units="cm"/>
      <inkml:brushProperty name="ignorePressure" value="1"/>
    </inkml:brush>
  </inkml:definitions>
  <inkml:trace contextRef="#ctx0" brushRef="#br0">130 5178,'-2'1,"-15"8,0 0,0-1,-1 0,-27 6,44-14,1 0,-1 0,1 1,-1-1,1 0,-1 0,1 0,-1 0,1 0,-1 0,1 0,-1 0,1 0,-1-1,1 1,-1 0,1 0,-1 0,1-1,-1 1,0-1,1 1,0 0,0-1,0 1,-1 0,1-1,0 1,0-1,0 1,0 0,0-1,0 1,0-1,0 1,0 0,0-1,0 1,0 0,0-1,0 1,1-1,-1 1,1-2,0 0,0 0,0 0,0 0,0 1,0-1,1 0,-1 1,2-2,45-28,-32 21,1-1,23-21,-11 1,-1-2,47-71,-47 64,83-122,144-200,35-6,16 13,634-568,-471 533,879-558,-500 463,41 81,-84 137,-537 200,294-35,-125 56,2 20,534 35,-552 22,0 17,584 145,-49 121,-854-274,251 104,-335-137,0 0,19 11,-34-16,1 0,0 1,-1-1,0 1,1 0,-1-1,0 2,0-1,-1 0,5 7,-7-10,1 1,-1-1,0 1,1 0,-1-1,0 1,1-1,-1 1,0 0,0-1,0 1,0-1,0 1,0 0,0-1,0 1,0 0,0-1,0 1,0-1,0 1,0 0,-1-1,1 1,0 0,0-1,-1 1,1-1,0 1,-1-1,1 1,-1-1,1 1,0-1,-1 1,1-1,-1 0,0 1,1-1,-1 0,1 1,-1-1,1 0,-1 0,0 0,1 1,-1-1,0 0,1 0,-1 0,1 0,-2 0,-1 0,0 0,-1 0,1 0,0 0,0 0,0-1,0 0,0 1,-5-3,-8-2,6 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04:38.156"/>
    </inkml:context>
    <inkml:brush xml:id="br0">
      <inkml:brushProperty name="width" value="0.35" units="cm"/>
      <inkml:brushProperty name="height" value="0.35" units="cm"/>
      <inkml:brushProperty name="color" value="#CC912C"/>
      <inkml:brushProperty name="ignorePressure" value="1"/>
      <inkml:brushProperty name="inkEffects" value="gold"/>
      <inkml:brushProperty name="anchorX" value="-35601.74609"/>
      <inkml:brushProperty name="anchorY" value="-10084.81934"/>
      <inkml:brushProperty name="scaleFactor" value="0.5"/>
    </inkml:brush>
  </inkml:definitions>
  <inkml:trace contextRef="#ctx0" brushRef="#br0">0 165,'0'0,"63"-5,43-5,9-2,11-3,6-3,6 0,8-1,9-1,13 2,9 3,13 4,9 7,8 8,8 9,2 7,2 7,-1 5,-4 5,-5 5,-7 4,-12 2,-12 2,-14 2,-17-2,-20-1,-20-3,-20-5,-20-4,-17-6,-15-5,-15-5,-18-19,-1-1,0 1,0-1,0 1,0 0,-1-1,1 1,0 2,0-3,-1 0,0 0,0 0,0-1,0 1,0 0,0 0,0-1,0 1,0 0,0 0,0 0,0-1,-1 1,0 1,2-2,-2 1,1 0,-1 0,1-1,-1 1,1 0,-1-1,0 1,1 0,-1-1,0 1,-1 0,-10 4,-5-3,-1-4,-2-3,-2-6,-2-6,4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04:39.021"/>
    </inkml:context>
    <inkml:brush xml:id="br0">
      <inkml:brushProperty name="width" value="0.35" units="cm"/>
      <inkml:brushProperty name="height" value="0.35" units="cm"/>
      <inkml:brushProperty name="color" value="#CC912C"/>
      <inkml:brushProperty name="ignorePressure" value="1"/>
      <inkml:brushProperty name="inkEffects" value="gold"/>
      <inkml:brushProperty name="anchorX" value="-40691.49219"/>
      <inkml:brushProperty name="anchorY" value="-11221.70508"/>
      <inkml:brushProperty name="scaleFactor" value="0.5"/>
    </inkml:brush>
  </inkml:definitions>
  <inkml:trace contextRef="#ctx0" brushRef="#br0">615 1,'0'0,"50"45,35 27,7 2,11 1,4-4,3-5,1-4,-3-3,-5 0,-7 1,-10 0,-12 0,-14-4,-16-5,-38-42,0 0,-1 0,6 11,-11-17,2 1,-1 0,0 0,-1-1,1 1,-1 0,1 0,-2 7,0-8,1 0,-1 0,0 0,0 0,0 0,-1 0,1-1,-1 1,1 0,-1-1,-3 4,1-1,-1-1,-1 1,1-1,0 0,-13 6,1-1,0-1,-20 5,-65 14,-29-3,-31-2,-27-1,-24 0,-19 3,-16 6,-8 6,45-4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0:27.8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0,'0'12,"0"0,0-1,2 12,-1-18,0-1,0 0,1 0,-1 0,1 0,0 0,-2-3</inkml:trace>
  <inkml:trace contextRef="#ctx0" brushRef="#br0" timeOffset="1">67 157,'12'22,"46"45,100 91,81 45,-194-167,2-3,1-1,80 40,100 33,-102-49,-51-24,97 28,85 4,-165-47,1-3,130 2,-156-17,1-3,85-16,127-48,-196 40,52-14,-124 38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20:04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2065 34,'30'-12,"-26"11,9-4,-13 5,0 0,0 0,0 0,0-1,0 1,1 0,-1 0,0 0,0 0,0 0,0 0,0 0,0 0,0 0,1 0,-1 0,0-1,0 1,0 0,0 0,0 0,0 0,0 0,0 0,0 0,0-1,0 1,0 0,0 0,0 0,0 0,0 0,0-1,0 1,0 0,0 0,0 0,0 0,0 0,0 0,0-1,0 1,0 0,0 0,0 0,0 0,0 0,0 0,0-1,0 1,0 0,-1 0,1 0,0 0,0 0,0 0,0 0,0 0,0 0,0 0,-1 0,1-1,0 1,0 0,0 0,0 0,0 0,0 0,-1 0,-12-4,-3-1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8:55.1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45,'75'-17,"-34"6,47-4,-87 14,1 1,-1 0,0 0,0 0,0 0,0 0,0 0,0 0,0 0,0 1,0-1,2 1,-3-1,0 0,0 0,1 0,-1 1,0-1,0 0,0 0,0 0,0 1,0-1,0 0,0 0,0 0,0 1,0-1,0 0,0 0,0 0,0 1,0-1,0 0,0 0,0 1,0-1,0 0,0 0,0 0,0 1,0-1,0 0,0 0,-1 0,1 0,0 1,0-1,-20 19,18-18,-53 41,34-28,1 1,0 1,2 1,-20 21,37-37,0 0,1 0,-1 0,0 0,0 0,1 0,-1 0,0 0,1 1,-1-1,1 0,0 0,-1 1,1-1,0 0,0 0,0 1,0-1,0 0,0 2,1-1,0 0,0 0,0 0,0 0,1-1,-1 1,1 0,-1-1,1 1,3 2,-3-2,1 1,0 1,0-1,-1 0,0 1,0-1,0 1,0-1,0 1,-1 0,2 4,0 7,4 26,-2-12,9 41,16 105,-20-72,22 157,-26-235,1 0,1-1,1 0,1 0,1-1,1 0,16 22,-3-10,2-1,1 0,43 38,-53-56,0-1,1-1,1-1,0 0,0-1,1-2,1 0,0-1,0-1,1-1,0-1,0-1,0-2,40 3,-30-5,1-2,0-1,51-9,-62 6,0-1,0-1,-1-1,0 0,39-23,-45 20,-8 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9:08.8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7 396,'10'-3,"2"1,-12 2,1 0,-1 0,0 1,0-1,0 0,1 0,-1 0,0 1,0-1,0 0,0 0,1 1,-1-1,0 0,0 0,0 1,0-1,0 0,0 1,0-1,0 0,0 0,0 1,0-1,0 0,0 1,0-1,0 0,0 0,0 1,0-1,0 0,0 1,0-1,-1 0,1 0,0 1,-1 4,-8 22,8-25,1 0,-1-1,0 1,0 0,0 0,0-1,-1 1,1-1,0 1,-1-1,-2 3,4-4,0 0,0 0,-1 0,1 0,0 0,0 0,0 0,0 0,-1 0,1-1,0 1,0 0,0 0,0 0,-1 0,1 0,0 0,0 0,0 0,0 0,0-1,0 1,-1 0,1 0,0 0,0 0,0 0,0-1,0 1,0 0,0 0,0 0,0 0,0-1,0 1,0 0,0 0,-1 0,1 0,1-1,-1 1,0 0,0 0,0 0,0 0,0-1,0 1,0 0,0-12,6-22,1 0,1 1,2 0,2 0,26-54,-26 62,2 1,0 0,2 1,0 1,29-31,-42 50,7-5,-7 7,-3 7,-12 60,-4 1,-30 79,29-96,-17 35,16-46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8T10:18:31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1508 1,'0'11,"-1"1,2 0,3 23,-2-22,-1 0,0 22,-1-34,0 0,0-1,0 1,0 0,-1-1,1 1,0 0,0-1,0 1,-1 0,1-1,0 1,0 0,-1-1,1 1,-1-1,1 1,-1-1,1 1,0-1,-1 0,1 0,0 0,-1 0,1 0,0 0,-1 0,1 0,0 0,-1 0,1 0,0 0,-1 0,1 0,0 0,-1 0,1 0,0-1,0 1,-1 0,1 0,-1-1,-19-18,11 10,3 6,-1 0,1 1,-1 0,1 0,-1 0,0 1,1 0,-13 0,9 1,1 1,0 0,0 1,0 0,0 1,-17 6,-48 31,31-17,-245 103,-9-24,245-85,-171 64,198-69,1 0,1 2,0 0,1 2,0 0,-33 34,36-29,0 0,2 1,0 1,2 0,0 1,2 1,-14 35,26-56,-6 18,7-21,-1 0,1 0,0 0,0 0,0 0,0 0,0 0,0 0,0 0,1 0,-1-1,0 1,0 0,1 0,-1 0,0 0,1 0,-1 0,1-1,0 2,2-1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F106A-DEA4-4FCD-BEF1-818217D6BEC2}" type="datetimeFigureOut">
              <a:rPr lang="fr-FR" smtClean="0"/>
              <a:t>21/11/2022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FAE0-173F-4AC1-AF37-0BD1FFAEE8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Important de savoir à quel niveau on se situe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8155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8809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CE5D9B-05F1-47B3-8609-04E5B374ECC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784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/>
                </a:solidFill>
              </a:rPr>
              <a:t>Freins liés au jeune (complexité du profil)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Accès à la communication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Adaptabilité au changement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Comportements défis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Niveau d’autonomie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Problématiques de santé associées</a:t>
            </a:r>
          </a:p>
          <a:p>
            <a:pPr marL="742950" lvl="1" indent="-285750">
              <a:buFont typeface="Arial" panose="020B0604020202020204" pitchFamily="34" charset="0"/>
              <a:buChar char="─"/>
            </a:pPr>
            <a:r>
              <a:rPr lang="fr-FR" sz="1600" dirty="0"/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366658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Freins liés à la famille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lang="fr-FR" sz="1600" dirty="0">
                <a:latin typeface="Gill Sans MT" panose="020B0502020104020203"/>
              </a:rPr>
              <a:t>Proximité géographique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Reconnaissance du statut d’adulte du jeune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lang="fr-FR" sz="1600" dirty="0">
                <a:latin typeface="Gill Sans MT" panose="020B0502020104020203"/>
              </a:rPr>
              <a:t>Représentations négatives du secteur adulte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lang="fr-FR" sz="1600" dirty="0">
                <a:latin typeface="Gill Sans MT" panose="020B0502020104020203"/>
              </a:rPr>
              <a:t>Crainte du changement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Découragement lié aux démarches administratives</a:t>
            </a:r>
          </a:p>
          <a:p>
            <a:pPr marL="742950" lvl="1" indent="-28575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</a:t>
            </a:r>
          </a:p>
          <a:p>
            <a:pPr lvl="1">
              <a:defRPr/>
            </a:pPr>
            <a:endParaRPr kumimoji="0" lang="fr-FR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="1" dirty="0">
                <a:solidFill>
                  <a:srgbClr val="366658"/>
                </a:solidFill>
                <a:latin typeface="Gill Sans MT" panose="020B0502020104020203"/>
              </a:rPr>
              <a:t>Freins liés aux professionnels/ à l’offre</a:t>
            </a:r>
          </a:p>
          <a:p>
            <a:pPr marL="800100" lvl="1" indent="-34290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Formation</a:t>
            </a:r>
          </a:p>
          <a:p>
            <a:pPr marL="800100" lvl="1" indent="-342900">
              <a:buFont typeface="Arial" panose="020B0604020202020204" pitchFamily="34" charset="0"/>
              <a:buChar char="─"/>
              <a:defRPr/>
            </a:pPr>
            <a:r>
              <a:rPr lang="fr-FR" sz="1600" dirty="0">
                <a:latin typeface="Gill Sans MT" panose="020B0502020104020203"/>
              </a:rPr>
              <a:t>Manque de place (amendements </a:t>
            </a:r>
            <a:r>
              <a:rPr lang="fr-FR" sz="1600" dirty="0" err="1">
                <a:latin typeface="Gill Sans MT" panose="020B0502020104020203"/>
              </a:rPr>
              <a:t>Créton</a:t>
            </a:r>
            <a:r>
              <a:rPr lang="fr-FR" sz="1600" dirty="0">
                <a:latin typeface="Gill Sans MT" panose="020B0502020104020203"/>
              </a:rPr>
              <a:t>…)</a:t>
            </a:r>
          </a:p>
          <a:p>
            <a:pPr marL="800100" lvl="1" indent="-34290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Insuffisance de 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modularit</a:t>
            </a:r>
            <a:r>
              <a:rPr lang="fr-FR" sz="1600" dirty="0">
                <a:latin typeface="Gill Sans MT" panose="020B0502020104020203"/>
              </a:rPr>
              <a:t>é de l’offre</a:t>
            </a:r>
          </a:p>
          <a:p>
            <a:pPr marL="800100" lvl="1" indent="-342900">
              <a:buFont typeface="Arial" panose="020B0604020202020204" pitchFamily="34" charset="0"/>
              <a:buChar char="─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…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LEVIERS : </a:t>
            </a:r>
            <a:endParaRPr lang="fr-FR" dirty="0">
              <a:solidFill>
                <a:schemeClr val="accent1"/>
              </a:solidFill>
              <a:latin typeface="Gill Sans MT" panose="020B0502020104020203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Prise en compte de la situation de handicap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lang="fr-FR" dirty="0">
                <a:latin typeface="Gill Sans MT" panose="020B0502020104020203"/>
              </a:rPr>
              <a:t>Reconnaissance du statut d’adulte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lang="fr-FR" dirty="0">
                <a:latin typeface="Gill Sans MT" panose="020B0502020104020203"/>
              </a:rPr>
              <a:t>Informations sur le secteur adulte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─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Projet personnalisé d’accompagnement adapté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Evaluation multidimensionnelle et situationnelle du jeune adulte</a:t>
            </a:r>
          </a:p>
          <a:p>
            <a:pPr marL="742950" lvl="1" indent="-285750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fr-FR" sz="1400" dirty="0">
                <a:solidFill>
                  <a:prstClr val="black"/>
                </a:solidFill>
                <a:latin typeface="Gill Sans MT" panose="020B0502020104020203"/>
              </a:rPr>
              <a:t>Mise en œuvre dans les différentes dimensions (santé, logement/hébergement, formation, insertion professionnelle, transport, vie sociale, loisirs…) </a:t>
            </a:r>
          </a:p>
          <a:p>
            <a:pPr marL="285750" indent="-285750">
              <a:buFont typeface="Arial" panose="020B0604020202020204" pitchFamily="34" charset="0"/>
              <a:buChar char="─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Réponses organisationnelles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Ressources humaines spécifiques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Coordination/liens entre les acteurs institutionnels 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(secteur</a:t>
            </a:r>
            <a:r>
              <a:rPr lang="fr-FR" sz="1100" dirty="0">
                <a:solidFill>
                  <a:prstClr val="black"/>
                </a:solidFill>
                <a:latin typeface="Gill Sans MT" panose="020B0502020104020203"/>
              </a:rPr>
              <a:t>s enfant et adulte)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Accueil temporaire comme outil pour accompagner les transitions vers le secteur adulte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fr-FR" sz="1400" dirty="0">
                <a:solidFill>
                  <a:prstClr val="black"/>
                </a:solidFill>
                <a:latin typeface="Gill Sans MT" panose="020B0502020104020203"/>
              </a:rPr>
              <a:t>Place des structures expérimentales (15-25 ans…)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Gill Sans MT" panose="020B0502020104020203"/>
              </a:rPr>
              <a:t>	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Connaissance des besoins et de l’offre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(dimension quantitative)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  <a:latin typeface="Gill Sans MT" panose="020B0502020104020203"/>
              </a:rPr>
              <a:t>	Diversification de l’offre, évolution des pratiques professionnelles, 	coordination des acteurs pour améliorer la fluidité des parcours 	</a:t>
            </a:r>
            <a:r>
              <a:rPr lang="fr-FR" i="1" dirty="0">
                <a:solidFill>
                  <a:prstClr val="black"/>
                </a:solidFill>
                <a:latin typeface="Gill Sans MT" panose="020B0502020104020203"/>
              </a:rPr>
              <a:t>(dimension qualitative)</a:t>
            </a:r>
            <a:endParaRPr kumimoji="0" lang="fr-F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634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Préparer : soi/les pro/les aidants et la personne</a:t>
            </a:r>
          </a:p>
          <a:p>
            <a:r>
              <a:rPr lang="fr-FR" dirty="0"/>
              <a:t>Habituation </a:t>
            </a:r>
          </a:p>
          <a:p>
            <a:endParaRPr lang="fr-FR" dirty="0"/>
          </a:p>
          <a:p>
            <a:r>
              <a:rPr lang="fr-FR" dirty="0"/>
              <a:t>Structurer :</a:t>
            </a:r>
          </a:p>
          <a:p>
            <a:r>
              <a:rPr lang="fr-FR" dirty="0"/>
              <a:t>Séquentiels visuels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443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La communication suppose une intentionnalité. L’expression, même si elle est comprise par un tiers n’est pas forcément de la communication. Est-ce que le message est adressé? Communication : aussi différent d’une association entre émission et conséquence. Attention aux interprétations. (ex : personne qui se gratte).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9837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Comment comprendre la personne, et se faire comprendre d’elle?</a:t>
            </a:r>
          </a:p>
          <a:p>
            <a:r>
              <a:rPr lang="fr-FR" dirty="0"/>
              <a:t>COMMUNICATION RECEPTIVE :</a:t>
            </a:r>
          </a:p>
          <a:p>
            <a:r>
              <a:rPr lang="fr-FR" dirty="0"/>
              <a:t>- Rendre lisible le monde : expliciter les règles, donner du sens (fournir une réponse aux questions : qui, quand, où, quoi, jusqu’à quand, et après?...)</a:t>
            </a:r>
          </a:p>
          <a:p>
            <a:r>
              <a:rPr lang="fr-FR" dirty="0"/>
              <a:t>- Permettre à la personne de pouvoir anticiper / prévoir, faire des liens entre les moments ou événements (transitions) </a:t>
            </a:r>
          </a:p>
          <a:p>
            <a:r>
              <a:rPr lang="fr-FR" dirty="0"/>
              <a:t>- Permettre à la personne de faire des choix,  d’être actrice (l’associer à son EDT, …)</a:t>
            </a:r>
          </a:p>
          <a:p>
            <a:pPr marL="0" indent="0">
              <a:buFontTx/>
              <a:buNone/>
            </a:pPr>
            <a:r>
              <a:rPr lang="fr-FR" dirty="0"/>
              <a:t>- Lui rendre du pouvoir, de l’autonomie, de la sérénité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0" indent="0">
              <a:buFontTx/>
              <a:buNone/>
            </a:pPr>
            <a:r>
              <a:rPr lang="fr-FR" dirty="0"/>
              <a:t>COMMUNICATION EXPRESSIVE : </a:t>
            </a:r>
          </a:p>
          <a:p>
            <a:pPr marL="0" indent="0">
              <a:buFontTx/>
              <a:buNone/>
            </a:pPr>
            <a:r>
              <a:rPr lang="fr-FR" dirty="0"/>
              <a:t>- Permettre à la personne de se faire comprendre</a:t>
            </a:r>
          </a:p>
          <a:p>
            <a:pPr marL="0" indent="0">
              <a:buFontTx/>
              <a:buNone/>
            </a:pPr>
            <a:r>
              <a:rPr lang="fr-FR" dirty="0"/>
              <a:t>- Permettre à la personne de faire connaître ses besoins, ses désirs</a:t>
            </a:r>
          </a:p>
          <a:p>
            <a:pPr marL="0" indent="0">
              <a:buFontTx/>
              <a:buNone/>
            </a:pPr>
            <a:r>
              <a:rPr lang="fr-FR" dirty="0"/>
              <a:t>- Initier des interactions, des situations souhaitées</a:t>
            </a:r>
          </a:p>
          <a:p>
            <a:pPr marL="0" indent="0">
              <a:buFontTx/>
              <a:buNone/>
            </a:pPr>
            <a:r>
              <a:rPr lang="fr-FR" dirty="0"/>
              <a:t>- Faire agir les autres, agir sur le monde</a:t>
            </a:r>
          </a:p>
          <a:p>
            <a:pPr marL="0" indent="0">
              <a:buFontTx/>
              <a:buNone/>
            </a:pPr>
            <a:r>
              <a:rPr lang="fr-FR" dirty="0"/>
              <a:t>- Gagner en autonomie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66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96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communication suppose une intentionnalité. L’expression, même si elle est comprise par un tiers n’est pas forcément de la communication. Est-ce que le message est adressé? Communication : aussi différent d’une association entre émission et conséquence. Attention aux interprétations. (ex : personne qui se gratte).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329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communication suppose une intentionnalité. L’expression, même si elle est comprise par un tiers n’est pas forcément de la communication. Est-ce que le message est adressé? Communication : aussi différent d’une association entre émission et conséquence. Attention aux interprétations. (ex : personne qui se gratte).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2169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Difficultés/particularités de communication : incidence sur les interactions sociales, les capacités d’adaptation, les capacités de réalisation de certaines tâches (cognitives, quotidiennes…)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78250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	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CE5D9B-05F1-47B3-8609-04E5B374ECC1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073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1200" dirty="0"/>
          </a:p>
          <a:p>
            <a:r>
              <a:rPr lang="fr-FR" sz="1200" dirty="0"/>
              <a:t>Tout comportement anormal ou inhabituel n’est pas forcément un problème de comportement.</a:t>
            </a:r>
          </a:p>
          <a:p>
            <a:endParaRPr lang="fr-FR" sz="1200" dirty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268652-4330-4C9F-A325-28190B624FA7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2" y="1020430"/>
            <a:ext cx="11262866" cy="5370135"/>
          </a:xfrm>
          <a:prstGeom prst="rect">
            <a:avLst/>
          </a:prstGeom>
          <a:solidFill>
            <a:srgbClr val="D1E7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cap="all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243" y="1020430"/>
            <a:ext cx="3193931" cy="53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87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516" y="5111452"/>
            <a:ext cx="89916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1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ED62726E-379B-B349-9EED-81ED093FA806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7516" y="5111452"/>
            <a:ext cx="89916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70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2DE7-BEF9-498B-947A-5363D7F705F7}" type="datetime1">
              <a:rPr lang="en-US" smtClean="0"/>
              <a:t>11/21/2022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Journée régionale ERHR - 24 novembre 2022 - Carcassonne                                                                      Troubles de la communication et du comportement dans les situations de transitions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EE77-0CB5-4B65-9F24-517038A2FC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52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 userDrawn="1"/>
        </p:nvSpPr>
        <p:spPr>
          <a:xfrm>
            <a:off x="445982" y="606555"/>
            <a:ext cx="11300036" cy="69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64" y="4805128"/>
            <a:ext cx="899160" cy="1511808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581193" y="729659"/>
            <a:ext cx="11029616" cy="480956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318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447817" y="5704697"/>
            <a:ext cx="11290860" cy="69610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b="1" cap="all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17" y="559873"/>
            <a:ext cx="89916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1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64" y="4805128"/>
            <a:ext cx="899160" cy="151180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445982" y="606555"/>
            <a:ext cx="11300036" cy="69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re 1"/>
          <p:cNvSpPr>
            <a:spLocks noGrp="1"/>
          </p:cNvSpPr>
          <p:nvPr>
            <p:ph type="title" idx="4294967295"/>
          </p:nvPr>
        </p:nvSpPr>
        <p:spPr>
          <a:xfrm>
            <a:off x="581193" y="729659"/>
            <a:ext cx="11029616" cy="480956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89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5"/>
            <a:ext cx="11300036" cy="69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64" y="4805128"/>
            <a:ext cx="899160" cy="1511808"/>
          </a:xfrm>
          <a:prstGeom prst="rect">
            <a:avLst/>
          </a:prstGeom>
        </p:spPr>
      </p:pic>
      <p:sp>
        <p:nvSpPr>
          <p:cNvPr id="14" name="Titre 1"/>
          <p:cNvSpPr>
            <a:spLocks noGrp="1"/>
          </p:cNvSpPr>
          <p:nvPr>
            <p:ph type="title" idx="4294967295"/>
          </p:nvPr>
        </p:nvSpPr>
        <p:spPr>
          <a:xfrm>
            <a:off x="581193" y="729659"/>
            <a:ext cx="11029616" cy="480956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603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64" y="4805128"/>
            <a:ext cx="899160" cy="1511808"/>
          </a:xfrm>
          <a:prstGeom prst="rect">
            <a:avLst/>
          </a:prstGeom>
        </p:spPr>
      </p:pic>
      <p:sp>
        <p:nvSpPr>
          <p:cNvPr id="10" name="Rectangle 9"/>
          <p:cNvSpPr>
            <a:spLocks noChangeAspect="1"/>
          </p:cNvSpPr>
          <p:nvPr userDrawn="1"/>
        </p:nvSpPr>
        <p:spPr>
          <a:xfrm>
            <a:off x="445982" y="606555"/>
            <a:ext cx="11300036" cy="69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 idx="4294967295"/>
          </p:nvPr>
        </p:nvSpPr>
        <p:spPr>
          <a:xfrm>
            <a:off x="581193" y="729659"/>
            <a:ext cx="11029616" cy="480956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98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464" y="4805128"/>
            <a:ext cx="899160" cy="1511808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 userDrawn="1"/>
        </p:nvSpPr>
        <p:spPr>
          <a:xfrm>
            <a:off x="445982" y="606555"/>
            <a:ext cx="11300036" cy="6942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re 1"/>
          <p:cNvSpPr>
            <a:spLocks noGrp="1"/>
          </p:cNvSpPr>
          <p:nvPr>
            <p:ph type="title" idx="4294967295"/>
          </p:nvPr>
        </p:nvSpPr>
        <p:spPr>
          <a:xfrm>
            <a:off x="581193" y="729659"/>
            <a:ext cx="11029616" cy="480956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001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257599"/>
            <a:ext cx="11298200" cy="1159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97" y="592632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DF5E60-9974-AC48-9591-99C2BB44B7CF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496" y="596874"/>
            <a:ext cx="899160" cy="151180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581193" y="5806929"/>
            <a:ext cx="11029616" cy="5711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876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516" y="4805128"/>
            <a:ext cx="89916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88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11/21/2022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0058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.xml"/><Relationship Id="rId21" Type="http://schemas.openxmlformats.org/officeDocument/2006/relationships/image" Target="../media/image17.png"/><Relationship Id="rId42" Type="http://schemas.openxmlformats.org/officeDocument/2006/relationships/customXml" Target="../ink/ink69.xml"/><Relationship Id="rId47" Type="http://schemas.openxmlformats.org/officeDocument/2006/relationships/image" Target="../media/image39.emf"/><Relationship Id="rId63" Type="http://schemas.openxmlformats.org/officeDocument/2006/relationships/customXml" Target="../ink/ink80.xml"/><Relationship Id="rId68" Type="http://schemas.openxmlformats.org/officeDocument/2006/relationships/image" Target="../media/image40.png"/><Relationship Id="rId7" Type="http://schemas.openxmlformats.org/officeDocument/2006/relationships/customXml" Target="../ink/ink50.xml"/><Relationship Id="rId2" Type="http://schemas.openxmlformats.org/officeDocument/2006/relationships/image" Target="../media/image15.png"/><Relationship Id="rId16" Type="http://schemas.openxmlformats.org/officeDocument/2006/relationships/customXml" Target="../ink/ink56.xml"/><Relationship Id="rId29" Type="http://schemas.openxmlformats.org/officeDocument/2006/relationships/image" Target="../media/image21.png"/><Relationship Id="rId11" Type="http://schemas.openxmlformats.org/officeDocument/2006/relationships/customXml" Target="../ink/ink52.xml"/><Relationship Id="rId24" Type="http://schemas.openxmlformats.org/officeDocument/2006/relationships/customXml" Target="../ink/ink60.xml"/><Relationship Id="rId32" Type="http://schemas.openxmlformats.org/officeDocument/2006/relationships/customXml" Target="../ink/ink64.xml"/><Relationship Id="rId37" Type="http://schemas.openxmlformats.org/officeDocument/2006/relationships/image" Target="../media/image34.emf"/><Relationship Id="rId40" Type="http://schemas.openxmlformats.org/officeDocument/2006/relationships/customXml" Target="../ink/ink68.xml"/><Relationship Id="rId45" Type="http://schemas.openxmlformats.org/officeDocument/2006/relationships/image" Target="../media/image38.png"/><Relationship Id="rId53" Type="http://schemas.openxmlformats.org/officeDocument/2006/relationships/customXml" Target="../ink/ink75.xml"/><Relationship Id="rId58" Type="http://schemas.openxmlformats.org/officeDocument/2006/relationships/image" Target="../media/image35.png"/><Relationship Id="rId66" Type="http://schemas.openxmlformats.org/officeDocument/2006/relationships/image" Target="../media/image39.png"/><Relationship Id="rId5" Type="http://schemas.openxmlformats.org/officeDocument/2006/relationships/customXml" Target="../ink/ink49.xml"/><Relationship Id="rId61" Type="http://schemas.openxmlformats.org/officeDocument/2006/relationships/customXml" Target="../ink/ink79.xml"/><Relationship Id="rId19" Type="http://schemas.openxmlformats.org/officeDocument/2006/relationships/image" Target="../media/image16.png"/><Relationship Id="rId14" Type="http://schemas.openxmlformats.org/officeDocument/2006/relationships/customXml" Target="../ink/ink54.xml"/><Relationship Id="rId22" Type="http://schemas.openxmlformats.org/officeDocument/2006/relationships/customXml" Target="../ink/ink59.xml"/><Relationship Id="rId27" Type="http://schemas.openxmlformats.org/officeDocument/2006/relationships/image" Target="../media/image20.png"/><Relationship Id="rId30" Type="http://schemas.openxmlformats.org/officeDocument/2006/relationships/customXml" Target="../ink/ink63.xml"/><Relationship Id="rId35" Type="http://schemas.openxmlformats.org/officeDocument/2006/relationships/image" Target="../media/image24.png"/><Relationship Id="rId43" Type="http://schemas.openxmlformats.org/officeDocument/2006/relationships/image" Target="../media/image37.png"/><Relationship Id="rId48" Type="http://schemas.openxmlformats.org/officeDocument/2006/relationships/customXml" Target="../ink/ink72.xml"/><Relationship Id="rId56" Type="http://schemas.openxmlformats.org/officeDocument/2006/relationships/image" Target="../media/image34.png"/><Relationship Id="rId64" Type="http://schemas.openxmlformats.org/officeDocument/2006/relationships/image" Target="../media/image380.png"/><Relationship Id="rId69" Type="http://schemas.openxmlformats.org/officeDocument/2006/relationships/customXml" Target="../ink/ink83.xml"/><Relationship Id="rId8" Type="http://schemas.openxmlformats.org/officeDocument/2006/relationships/image" Target="../media/image121.png"/><Relationship Id="rId51" Type="http://schemas.openxmlformats.org/officeDocument/2006/relationships/customXml" Target="../ink/ink74.xml"/><Relationship Id="rId3" Type="http://schemas.openxmlformats.org/officeDocument/2006/relationships/customXml" Target="../ink/ink48.xml"/><Relationship Id="rId12" Type="http://schemas.openxmlformats.org/officeDocument/2006/relationships/image" Target="../media/image141.png"/><Relationship Id="rId17" Type="http://schemas.openxmlformats.org/officeDocument/2006/relationships/image" Target="../media/image150.png"/><Relationship Id="rId25" Type="http://schemas.openxmlformats.org/officeDocument/2006/relationships/image" Target="../media/image19.png"/><Relationship Id="rId33" Type="http://schemas.openxmlformats.org/officeDocument/2006/relationships/image" Target="../media/image23.png"/><Relationship Id="rId38" Type="http://schemas.openxmlformats.org/officeDocument/2006/relationships/customXml" Target="../ink/ink67.xml"/><Relationship Id="rId46" Type="http://schemas.openxmlformats.org/officeDocument/2006/relationships/customXml" Target="../ink/ink71.xml"/><Relationship Id="rId59" Type="http://schemas.openxmlformats.org/officeDocument/2006/relationships/customXml" Target="../ink/ink78.xml"/><Relationship Id="rId67" Type="http://schemas.openxmlformats.org/officeDocument/2006/relationships/customXml" Target="../ink/ink82.xml"/><Relationship Id="rId20" Type="http://schemas.openxmlformats.org/officeDocument/2006/relationships/customXml" Target="../ink/ink58.xml"/><Relationship Id="rId41" Type="http://schemas.openxmlformats.org/officeDocument/2006/relationships/image" Target="../media/image36.png"/><Relationship Id="rId54" Type="http://schemas.openxmlformats.org/officeDocument/2006/relationships/image" Target="../media/image330.png"/><Relationship Id="rId62" Type="http://schemas.openxmlformats.org/officeDocument/2006/relationships/image" Target="../media/image370.png"/><Relationship Id="rId70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5" Type="http://schemas.openxmlformats.org/officeDocument/2006/relationships/customXml" Target="../ink/ink55.xml"/><Relationship Id="rId23" Type="http://schemas.openxmlformats.org/officeDocument/2006/relationships/image" Target="../media/image18.png"/><Relationship Id="rId28" Type="http://schemas.openxmlformats.org/officeDocument/2006/relationships/customXml" Target="../ink/ink62.xml"/><Relationship Id="rId36" Type="http://schemas.openxmlformats.org/officeDocument/2006/relationships/customXml" Target="../ink/ink66.xml"/><Relationship Id="rId49" Type="http://schemas.openxmlformats.org/officeDocument/2006/relationships/customXml" Target="../ink/ink73.xml"/><Relationship Id="rId57" Type="http://schemas.openxmlformats.org/officeDocument/2006/relationships/customXml" Target="../ink/ink77.xml"/><Relationship Id="rId10" Type="http://schemas.openxmlformats.org/officeDocument/2006/relationships/image" Target="../media/image131.png"/><Relationship Id="rId31" Type="http://schemas.openxmlformats.org/officeDocument/2006/relationships/image" Target="../media/image22.png"/><Relationship Id="rId44" Type="http://schemas.openxmlformats.org/officeDocument/2006/relationships/customXml" Target="../ink/ink70.xml"/><Relationship Id="rId52" Type="http://schemas.openxmlformats.org/officeDocument/2006/relationships/image" Target="../media/image32.png"/><Relationship Id="rId60" Type="http://schemas.openxmlformats.org/officeDocument/2006/relationships/image" Target="../media/image360.png"/><Relationship Id="rId65" Type="http://schemas.openxmlformats.org/officeDocument/2006/relationships/customXml" Target="../ink/ink81.xml"/><Relationship Id="rId4" Type="http://schemas.openxmlformats.org/officeDocument/2006/relationships/image" Target="../media/image100.png"/><Relationship Id="rId9" Type="http://schemas.openxmlformats.org/officeDocument/2006/relationships/customXml" Target="../ink/ink51.xml"/><Relationship Id="rId13" Type="http://schemas.openxmlformats.org/officeDocument/2006/relationships/customXml" Target="../ink/ink53.xml"/><Relationship Id="rId18" Type="http://schemas.openxmlformats.org/officeDocument/2006/relationships/customXml" Target="../ink/ink57.xml"/><Relationship Id="rId39" Type="http://schemas.openxmlformats.org/officeDocument/2006/relationships/image" Target="../media/image35.emf"/><Relationship Id="rId34" Type="http://schemas.openxmlformats.org/officeDocument/2006/relationships/customXml" Target="../ink/ink65.xml"/><Relationship Id="rId50" Type="http://schemas.openxmlformats.org/officeDocument/2006/relationships/image" Target="../media/image31.png"/><Relationship Id="rId55" Type="http://schemas.openxmlformats.org/officeDocument/2006/relationships/customXml" Target="../ink/ink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.xml"/><Relationship Id="rId21" Type="http://schemas.openxmlformats.org/officeDocument/2006/relationships/image" Target="../media/image180.png"/><Relationship Id="rId47" Type="http://schemas.openxmlformats.org/officeDocument/2006/relationships/image" Target="../media/image130.png"/><Relationship Id="rId63" Type="http://schemas.openxmlformats.org/officeDocument/2006/relationships/customXml" Target="../ink/ink26.xml"/><Relationship Id="rId68" Type="http://schemas.openxmlformats.org/officeDocument/2006/relationships/image" Target="../media/image21.emf"/><Relationship Id="rId84" Type="http://schemas.openxmlformats.org/officeDocument/2006/relationships/customXml" Target="../ink/ink37.xml"/><Relationship Id="rId89" Type="http://schemas.openxmlformats.org/officeDocument/2006/relationships/customXml" Target="../ink/ink40.xml"/><Relationship Id="rId16" Type="http://schemas.openxmlformats.org/officeDocument/2006/relationships/customXml" Target="../ink/ink4.xml"/><Relationship Id="rId32" Type="http://schemas.openxmlformats.org/officeDocument/2006/relationships/customXml" Target="../ink/ink12.xml"/><Relationship Id="rId37" Type="http://schemas.openxmlformats.org/officeDocument/2006/relationships/customXml" Target="../ink/ink15.xml"/><Relationship Id="rId53" Type="http://schemas.openxmlformats.org/officeDocument/2006/relationships/image" Target="../media/image43.png"/><Relationship Id="rId58" Type="http://schemas.openxmlformats.org/officeDocument/2006/relationships/customXml" Target="../ink/ink23.xml"/><Relationship Id="rId74" Type="http://schemas.openxmlformats.org/officeDocument/2006/relationships/image" Target="../media/image24.emf"/><Relationship Id="rId79" Type="http://schemas.openxmlformats.org/officeDocument/2006/relationships/customXml" Target="../ink/ink34.xml"/><Relationship Id="rId90" Type="http://schemas.openxmlformats.org/officeDocument/2006/relationships/customXml" Target="../ink/ink41.xml"/><Relationship Id="rId95" Type="http://schemas.openxmlformats.org/officeDocument/2006/relationships/customXml" Target="../ink/ink45.xml"/><Relationship Id="rId19" Type="http://schemas.openxmlformats.org/officeDocument/2006/relationships/image" Target="../media/image170.png"/><Relationship Id="rId14" Type="http://schemas.openxmlformats.org/officeDocument/2006/relationships/customXml" Target="../ink/ink3.xml"/><Relationship Id="rId22" Type="http://schemas.openxmlformats.org/officeDocument/2006/relationships/customXml" Target="../ink/ink7.xml"/><Relationship Id="rId27" Type="http://schemas.openxmlformats.org/officeDocument/2006/relationships/image" Target="../media/image8.png"/><Relationship Id="rId30" Type="http://schemas.openxmlformats.org/officeDocument/2006/relationships/customXml" Target="../ink/ink11.xml"/><Relationship Id="rId35" Type="http://schemas.openxmlformats.org/officeDocument/2006/relationships/customXml" Target="../ink/ink14.xml"/><Relationship Id="rId48" Type="http://schemas.openxmlformats.org/officeDocument/2006/relationships/customXml" Target="../ink/ink18.xml"/><Relationship Id="rId56" Type="http://schemas.openxmlformats.org/officeDocument/2006/relationships/customXml" Target="../ink/ink22.xml"/><Relationship Id="rId64" Type="http://schemas.openxmlformats.org/officeDocument/2006/relationships/image" Target="../media/image19.emf"/><Relationship Id="rId69" Type="http://schemas.openxmlformats.org/officeDocument/2006/relationships/customXml" Target="../ink/ink29.xml"/><Relationship Id="rId77" Type="http://schemas.openxmlformats.org/officeDocument/2006/relationships/customXml" Target="../ink/ink33.xml"/><Relationship Id="rId8" Type="http://schemas.openxmlformats.org/officeDocument/2006/relationships/customXml" Target="../ink/ink2.xml"/><Relationship Id="rId51" Type="http://schemas.openxmlformats.org/officeDocument/2006/relationships/image" Target="../media/image42.png"/><Relationship Id="rId72" Type="http://schemas.openxmlformats.org/officeDocument/2006/relationships/image" Target="../media/image23.emf"/><Relationship Id="rId80" Type="http://schemas.openxmlformats.org/officeDocument/2006/relationships/customXml" Target="../ink/ink35.xml"/><Relationship Id="rId85" Type="http://schemas.openxmlformats.org/officeDocument/2006/relationships/image" Target="../media/image29.emf"/><Relationship Id="rId93" Type="http://schemas.openxmlformats.org/officeDocument/2006/relationships/customXml" Target="../ink/ink44.xml"/><Relationship Id="rId17" Type="http://schemas.openxmlformats.org/officeDocument/2006/relationships/image" Target="../media/image160.png"/><Relationship Id="rId25" Type="http://schemas.openxmlformats.org/officeDocument/2006/relationships/image" Target="../media/image7.png"/><Relationship Id="rId33" Type="http://schemas.openxmlformats.org/officeDocument/2006/relationships/image" Target="../media/image11.png"/><Relationship Id="rId38" Type="http://schemas.openxmlformats.org/officeDocument/2006/relationships/image" Target="../media/image13.png"/><Relationship Id="rId59" Type="http://schemas.openxmlformats.org/officeDocument/2006/relationships/image" Target="../media/image17.emf"/><Relationship Id="rId67" Type="http://schemas.openxmlformats.org/officeDocument/2006/relationships/customXml" Target="../ink/ink28.xml"/><Relationship Id="rId108" Type="http://schemas.openxmlformats.org/officeDocument/2006/relationships/image" Target="../media/image55.png"/><Relationship Id="rId20" Type="http://schemas.openxmlformats.org/officeDocument/2006/relationships/customXml" Target="../ink/ink6.xml"/><Relationship Id="rId41" Type="http://schemas.openxmlformats.org/officeDocument/2006/relationships/customXml" Target="../ink/ink17.xml"/><Relationship Id="rId54" Type="http://schemas.openxmlformats.org/officeDocument/2006/relationships/customXml" Target="../ink/ink21.xml"/><Relationship Id="rId62" Type="http://schemas.openxmlformats.org/officeDocument/2006/relationships/image" Target="../media/image18.emf"/><Relationship Id="rId70" Type="http://schemas.openxmlformats.org/officeDocument/2006/relationships/image" Target="../media/image22.emf"/><Relationship Id="rId75" Type="http://schemas.openxmlformats.org/officeDocument/2006/relationships/customXml" Target="../ink/ink32.xml"/><Relationship Id="rId83" Type="http://schemas.openxmlformats.org/officeDocument/2006/relationships/image" Target="../media/image28.emf"/><Relationship Id="rId88" Type="http://schemas.openxmlformats.org/officeDocument/2006/relationships/customXml" Target="../ink/ink39.xml"/><Relationship Id="rId91" Type="http://schemas.openxmlformats.org/officeDocument/2006/relationships/customXml" Target="../ink/ink42.xml"/><Relationship Id="rId9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20.png"/><Relationship Id="rId23" Type="http://schemas.openxmlformats.org/officeDocument/2006/relationships/image" Target="../media/image6.png"/><Relationship Id="rId28" Type="http://schemas.openxmlformats.org/officeDocument/2006/relationships/customXml" Target="../ink/ink10.xml"/><Relationship Id="rId36" Type="http://schemas.openxmlformats.org/officeDocument/2006/relationships/image" Target="../media/image12.png"/><Relationship Id="rId49" Type="http://schemas.openxmlformats.org/officeDocument/2006/relationships/image" Target="../media/image320.png"/><Relationship Id="rId57" Type="http://schemas.openxmlformats.org/officeDocument/2006/relationships/image" Target="../media/image16.emf"/><Relationship Id="rId31" Type="http://schemas.openxmlformats.org/officeDocument/2006/relationships/image" Target="../media/image10.png"/><Relationship Id="rId52" Type="http://schemas.openxmlformats.org/officeDocument/2006/relationships/customXml" Target="../ink/ink20.xml"/><Relationship Id="rId60" Type="http://schemas.openxmlformats.org/officeDocument/2006/relationships/customXml" Target="../ink/ink24.xml"/><Relationship Id="rId65" Type="http://schemas.openxmlformats.org/officeDocument/2006/relationships/customXml" Target="../ink/ink27.xml"/><Relationship Id="rId73" Type="http://schemas.openxmlformats.org/officeDocument/2006/relationships/customXml" Target="../ink/ink31.xml"/><Relationship Id="rId78" Type="http://schemas.openxmlformats.org/officeDocument/2006/relationships/image" Target="../media/image26.emf"/><Relationship Id="rId81" Type="http://schemas.openxmlformats.org/officeDocument/2006/relationships/image" Target="../media/image27.emf"/><Relationship Id="rId86" Type="http://schemas.openxmlformats.org/officeDocument/2006/relationships/customXml" Target="../ink/ink38.xml"/><Relationship Id="rId94" Type="http://schemas.openxmlformats.org/officeDocument/2006/relationships/image" Target="../media/image31.emf"/><Relationship Id="rId13" Type="http://schemas.openxmlformats.org/officeDocument/2006/relationships/image" Target="../media/image140.png"/><Relationship Id="rId18" Type="http://schemas.openxmlformats.org/officeDocument/2006/relationships/customXml" Target="../ink/ink5.xml"/><Relationship Id="rId39" Type="http://schemas.openxmlformats.org/officeDocument/2006/relationships/customXml" Target="../ink/ink16.xml"/><Relationship Id="rId109" Type="http://schemas.openxmlformats.org/officeDocument/2006/relationships/customXml" Target="../ink/ink47.xml"/><Relationship Id="rId34" Type="http://schemas.openxmlformats.org/officeDocument/2006/relationships/customXml" Target="../ink/ink13.xml"/><Relationship Id="rId50" Type="http://schemas.openxmlformats.org/officeDocument/2006/relationships/customXml" Target="../ink/ink19.xml"/><Relationship Id="rId55" Type="http://schemas.openxmlformats.org/officeDocument/2006/relationships/image" Target="../media/image15.emf"/><Relationship Id="rId76" Type="http://schemas.openxmlformats.org/officeDocument/2006/relationships/image" Target="../media/image25.emf"/><Relationship Id="rId97" Type="http://schemas.openxmlformats.org/officeDocument/2006/relationships/customXml" Target="../ink/ink46.xml"/><Relationship Id="rId7" Type="http://schemas.openxmlformats.org/officeDocument/2006/relationships/image" Target="../media/image110.png"/><Relationship Id="rId71" Type="http://schemas.openxmlformats.org/officeDocument/2006/relationships/customXml" Target="../ink/ink30.xml"/><Relationship Id="rId92" Type="http://schemas.openxmlformats.org/officeDocument/2006/relationships/customXml" Target="../ink/ink43.xml"/><Relationship Id="rId2" Type="http://schemas.openxmlformats.org/officeDocument/2006/relationships/customXml" Target="../ink/ink1.xml"/><Relationship Id="rId29" Type="http://schemas.openxmlformats.org/officeDocument/2006/relationships/image" Target="../media/image9.png"/><Relationship Id="rId24" Type="http://schemas.openxmlformats.org/officeDocument/2006/relationships/customXml" Target="../ink/ink8.xml"/><Relationship Id="rId40" Type="http://schemas.openxmlformats.org/officeDocument/2006/relationships/image" Target="../media/image14.png"/><Relationship Id="rId66" Type="http://schemas.openxmlformats.org/officeDocument/2006/relationships/image" Target="../media/image20.emf"/><Relationship Id="rId87" Type="http://schemas.openxmlformats.org/officeDocument/2006/relationships/image" Target="../media/image30.emf"/><Relationship Id="rId110" Type="http://schemas.openxmlformats.org/officeDocument/2006/relationships/image" Target="../media/image56.png"/><Relationship Id="rId61" Type="http://schemas.openxmlformats.org/officeDocument/2006/relationships/customXml" Target="../ink/ink25.xml"/><Relationship Id="rId82" Type="http://schemas.openxmlformats.org/officeDocument/2006/relationships/customXml" Target="../ink/ink3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customXml" Target="../ink/ink92.xml"/><Relationship Id="rId26" Type="http://schemas.openxmlformats.org/officeDocument/2006/relationships/customXml" Target="../ink/ink96.xml"/><Relationship Id="rId39" Type="http://schemas.openxmlformats.org/officeDocument/2006/relationships/image" Target="../media/image47.emf"/><Relationship Id="rId21" Type="http://schemas.openxmlformats.org/officeDocument/2006/relationships/image" Target="../media/image66.png"/><Relationship Id="rId34" Type="http://schemas.openxmlformats.org/officeDocument/2006/relationships/customXml" Target="../ink/ink100.xml"/><Relationship Id="rId42" Type="http://schemas.openxmlformats.org/officeDocument/2006/relationships/customXml" Target="../ink/ink104.xml"/><Relationship Id="rId47" Type="http://schemas.openxmlformats.org/officeDocument/2006/relationships/image" Target="../media/image51.emf"/><Relationship Id="rId7" Type="http://schemas.openxmlformats.org/officeDocument/2006/relationships/image" Target="../media/image59.png"/><Relationship Id="rId2" Type="http://schemas.openxmlformats.org/officeDocument/2006/relationships/customXml" Target="../ink/ink84.xml"/><Relationship Id="rId16" Type="http://schemas.openxmlformats.org/officeDocument/2006/relationships/customXml" Target="../ink/ink91.xml"/><Relationship Id="rId29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.xml"/><Relationship Id="rId11" Type="http://schemas.openxmlformats.org/officeDocument/2006/relationships/image" Target="../media/image61.png"/><Relationship Id="rId24" Type="http://schemas.openxmlformats.org/officeDocument/2006/relationships/customXml" Target="../ink/ink95.xml"/><Relationship Id="rId32" Type="http://schemas.openxmlformats.org/officeDocument/2006/relationships/customXml" Target="../ink/ink99.xml"/><Relationship Id="rId37" Type="http://schemas.openxmlformats.org/officeDocument/2006/relationships/image" Target="../media/image74.png"/><Relationship Id="rId40" Type="http://schemas.openxmlformats.org/officeDocument/2006/relationships/customXml" Target="../ink/ink103.xml"/><Relationship Id="rId45" Type="http://schemas.openxmlformats.org/officeDocument/2006/relationships/image" Target="../media/image50.png"/><Relationship Id="rId5" Type="http://schemas.openxmlformats.org/officeDocument/2006/relationships/image" Target="../media/image58.png"/><Relationship Id="rId15" Type="http://schemas.openxmlformats.org/officeDocument/2006/relationships/image" Target="../media/image63.png"/><Relationship Id="rId23" Type="http://schemas.openxmlformats.org/officeDocument/2006/relationships/image" Target="../media/image67.png"/><Relationship Id="rId28" Type="http://schemas.openxmlformats.org/officeDocument/2006/relationships/customXml" Target="../ink/ink97.xml"/><Relationship Id="rId36" Type="http://schemas.openxmlformats.org/officeDocument/2006/relationships/customXml" Target="../ink/ink101.xml"/><Relationship Id="rId10" Type="http://schemas.openxmlformats.org/officeDocument/2006/relationships/customXml" Target="../ink/ink88.xml"/><Relationship Id="rId19" Type="http://schemas.openxmlformats.org/officeDocument/2006/relationships/image" Target="../media/image42.emf"/><Relationship Id="rId31" Type="http://schemas.openxmlformats.org/officeDocument/2006/relationships/image" Target="../media/image46.emf"/><Relationship Id="rId44" Type="http://schemas.openxmlformats.org/officeDocument/2006/relationships/customXml" Target="../ink/ink105.xml"/><Relationship Id="rId4" Type="http://schemas.openxmlformats.org/officeDocument/2006/relationships/customXml" Target="../ink/ink85.xml"/><Relationship Id="rId9" Type="http://schemas.openxmlformats.org/officeDocument/2006/relationships/image" Target="../media/image60.png"/><Relationship Id="rId14" Type="http://schemas.openxmlformats.org/officeDocument/2006/relationships/customXml" Target="../ink/ink90.xml"/><Relationship Id="rId22" Type="http://schemas.openxmlformats.org/officeDocument/2006/relationships/customXml" Target="../ink/ink94.xml"/><Relationship Id="rId27" Type="http://schemas.openxmlformats.org/officeDocument/2006/relationships/image" Target="../media/image44.emf"/><Relationship Id="rId30" Type="http://schemas.openxmlformats.org/officeDocument/2006/relationships/customXml" Target="../ink/ink98.xml"/><Relationship Id="rId35" Type="http://schemas.openxmlformats.org/officeDocument/2006/relationships/image" Target="../media/image73.png"/><Relationship Id="rId43" Type="http://schemas.openxmlformats.org/officeDocument/2006/relationships/image" Target="../media/image49.emf"/><Relationship Id="rId48" Type="http://schemas.openxmlformats.org/officeDocument/2006/relationships/customXml" Target="../ink/ink107.xml"/><Relationship Id="rId8" Type="http://schemas.openxmlformats.org/officeDocument/2006/relationships/customXml" Target="../ink/ink87.xml"/><Relationship Id="rId3" Type="http://schemas.openxmlformats.org/officeDocument/2006/relationships/image" Target="../media/image40.emf"/><Relationship Id="rId12" Type="http://schemas.openxmlformats.org/officeDocument/2006/relationships/customXml" Target="../ink/ink89.xml"/><Relationship Id="rId17" Type="http://schemas.openxmlformats.org/officeDocument/2006/relationships/image" Target="../media/image41.emf"/><Relationship Id="rId25" Type="http://schemas.openxmlformats.org/officeDocument/2006/relationships/image" Target="../media/image43.emf"/><Relationship Id="rId33" Type="http://schemas.openxmlformats.org/officeDocument/2006/relationships/image" Target="../media/image72.png"/><Relationship Id="rId38" Type="http://schemas.openxmlformats.org/officeDocument/2006/relationships/customXml" Target="../ink/ink102.xml"/><Relationship Id="rId46" Type="http://schemas.openxmlformats.org/officeDocument/2006/relationships/customXml" Target="../ink/ink106.xml"/><Relationship Id="rId20" Type="http://schemas.openxmlformats.org/officeDocument/2006/relationships/customXml" Target="../ink/ink93.xml"/><Relationship Id="rId41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e-pernon@chu-montpellier.fr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0.jpeg"/><Relationship Id="rId4" Type="http://schemas.openxmlformats.org/officeDocument/2006/relationships/hyperlink" Target="mailto:odoyer.r@chu-toulouse.fr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63834-098B-4900-966B-C64C7997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3741" y="1603544"/>
            <a:ext cx="8245162" cy="1475013"/>
          </a:xfrm>
        </p:spPr>
        <p:txBody>
          <a:bodyPr>
            <a:noAutofit/>
          </a:bodyPr>
          <a:lstStyle/>
          <a:p>
            <a:pPr algn="ctr"/>
            <a:r>
              <a:rPr lang="fr-FR" sz="3200" dirty="0"/>
              <a:t>COMMUNICATION, </a:t>
            </a:r>
            <a:br>
              <a:rPr lang="fr-FR" sz="3200" dirty="0"/>
            </a:br>
            <a:r>
              <a:rPr lang="fr-FR" sz="3200" dirty="0"/>
              <a:t>COMPORTEMENTS-PROBLEMES ET TRANSITIONS :</a:t>
            </a:r>
            <a:br>
              <a:rPr lang="fr-FR" sz="3200" dirty="0"/>
            </a:br>
            <a:r>
              <a:rPr lang="fr-FR" sz="3200" dirty="0"/>
              <a:t>Définitions et enjeux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B349BD-1AC5-4DCC-BD95-B52BD190B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64" y="3284108"/>
            <a:ext cx="8211894" cy="794687"/>
          </a:xfrm>
        </p:spPr>
        <p:txBody>
          <a:bodyPr>
            <a:normAutofit fontScale="77500" lnSpcReduction="20000"/>
          </a:bodyPr>
          <a:lstStyle/>
          <a:p>
            <a:pPr algn="ctr" defTabSz="914400">
              <a:spcAft>
                <a:spcPts val="0"/>
              </a:spcAft>
              <a:buClrTx/>
              <a:buSzTx/>
              <a:defRPr/>
            </a:pPr>
            <a:r>
              <a:rPr lang="fr-FR" sz="1700" cap="none" dirty="0">
                <a:solidFill>
                  <a:schemeClr val="tx1"/>
                </a:solidFill>
                <a:latin typeface="Calibri"/>
              </a:rPr>
              <a:t>Roxane ODOYER</a:t>
            </a:r>
            <a:r>
              <a:rPr lang="fr-FR" sz="1700" b="0" cap="none" dirty="0">
                <a:solidFill>
                  <a:schemeClr val="tx1"/>
                </a:solidFill>
                <a:latin typeface="Calibri"/>
              </a:rPr>
              <a:t>, psychiatre et </a:t>
            </a:r>
            <a:r>
              <a:rPr lang="fr-FR" sz="1700" cap="none" dirty="0">
                <a:solidFill>
                  <a:schemeClr val="tx1"/>
                </a:solidFill>
                <a:latin typeface="Calibri"/>
              </a:rPr>
              <a:t>Béatrice VERNEY</a:t>
            </a:r>
            <a:r>
              <a:rPr lang="fr-FR" sz="1700" b="0" cap="none" dirty="0">
                <a:solidFill>
                  <a:schemeClr val="tx1"/>
                </a:solidFill>
                <a:latin typeface="Calibri"/>
              </a:rPr>
              <a:t>, psycholinguiste</a:t>
            </a:r>
            <a:r>
              <a:rPr lang="fr-FR" sz="1700" cap="none" dirty="0">
                <a:solidFill>
                  <a:schemeClr val="tx1"/>
                </a:solidFill>
                <a:latin typeface="Calibri"/>
              </a:rPr>
              <a:t> </a:t>
            </a:r>
            <a:r>
              <a:rPr lang="fr-FR" sz="1700" b="0" cap="none" dirty="0">
                <a:solidFill>
                  <a:schemeClr val="tx1"/>
                </a:solidFill>
                <a:latin typeface="Calibri"/>
              </a:rPr>
              <a:t>CRA-MP, </a:t>
            </a:r>
            <a:r>
              <a:rPr lang="fr-FR" sz="1700" cap="none" dirty="0" err="1">
                <a:solidFill>
                  <a:schemeClr val="tx1"/>
                </a:solidFill>
                <a:latin typeface="Calibri"/>
              </a:rPr>
              <a:t>Eric</a:t>
            </a:r>
            <a:r>
              <a:rPr lang="fr-FR" sz="1700" cap="none" dirty="0">
                <a:solidFill>
                  <a:schemeClr val="tx1"/>
                </a:solidFill>
                <a:latin typeface="Calibri"/>
              </a:rPr>
              <a:t> PERNON</a:t>
            </a:r>
            <a:r>
              <a:rPr lang="fr-FR" sz="1700" b="0" cap="none" dirty="0">
                <a:solidFill>
                  <a:schemeClr val="tx1"/>
                </a:solidFill>
                <a:latin typeface="Calibri"/>
              </a:rPr>
              <a:t>, psychologue CRA-LR, MCA</a:t>
            </a:r>
          </a:p>
          <a:p>
            <a:pPr algn="ctr" defTabSz="914400">
              <a:spcAft>
                <a:spcPts val="0"/>
              </a:spcAft>
              <a:buClrTx/>
              <a:buSzTx/>
              <a:defRPr/>
            </a:pPr>
            <a:r>
              <a:rPr lang="fr-FR" sz="1700" b="0" cap="none" dirty="0">
                <a:solidFill>
                  <a:schemeClr val="tx1"/>
                </a:solidFill>
                <a:latin typeface="Calibri"/>
              </a:rPr>
              <a:t>Journée ERHR : Troubles de la communication et du comportement dans les situations de transitions</a:t>
            </a:r>
          </a:p>
          <a:p>
            <a:pPr algn="ctr" defTabSz="914400">
              <a:spcAft>
                <a:spcPts val="0"/>
              </a:spcAft>
              <a:buClrTx/>
              <a:buSzTx/>
              <a:defRPr/>
            </a:pPr>
            <a:r>
              <a:rPr lang="fr-FR" sz="1700" cap="none" dirty="0">
                <a:solidFill>
                  <a:schemeClr val="tx1"/>
                </a:solidFill>
                <a:latin typeface="Calibri"/>
              </a:rPr>
              <a:t>Carcassonne - 24 novembre 2022 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3B7FFA8-0090-4E0D-9413-121BBDC4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9894" y="5951813"/>
            <a:ext cx="6111972" cy="365125"/>
          </a:xfrm>
        </p:spPr>
        <p:txBody>
          <a:bodyPr/>
          <a:lstStyle/>
          <a:p>
            <a:pPr algn="ctr"/>
            <a:r>
              <a:rPr lang="fr-FR" sz="1000" dirty="0"/>
              <a:t>Journée régionale ERHR - 24 novembre 2022 - Carcassonne                                                                                           Troubles de la communication et du comportement dans les situations de transitions</a:t>
            </a:r>
            <a:endParaRPr lang="en-US" sz="1000" dirty="0"/>
          </a:p>
        </p:txBody>
      </p:sp>
      <p:pic>
        <p:nvPicPr>
          <p:cNvPr id="6" name="Picture 4" descr="logo-horizontal-total-fondblanc">
            <a:extLst>
              <a:ext uri="{FF2B5EF4-FFF2-40B4-BE49-F238E27FC236}">
                <a16:creationId xmlns:a16="http://schemas.microsoft.com/office/drawing/2014/main" id="{8444EB66-9C0E-4853-ADCB-47041A1F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9" y="4878995"/>
            <a:ext cx="1788191" cy="8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 descr="C:\Users\NIAZ\AppData\Local\Temp\LOGO_ORIGINAL_CHUg_FondTransparent.png">
            <a:extLst>
              <a:ext uri="{FF2B5EF4-FFF2-40B4-BE49-F238E27FC236}">
                <a16:creationId xmlns:a16="http://schemas.microsoft.com/office/drawing/2014/main" id="{809938BA-73A8-4932-B209-027E6ABB5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8" y="4958463"/>
            <a:ext cx="1006587" cy="7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Logo Université Paul-Valéry Montpellier 3">
            <a:extLst>
              <a:ext uri="{FF2B5EF4-FFF2-40B4-BE49-F238E27FC236}">
                <a16:creationId xmlns:a16="http://schemas.microsoft.com/office/drawing/2014/main" id="{3AAFA50A-8C0E-4692-92B2-D154F189BA7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037932"/>
            <a:ext cx="1158223" cy="715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682D650-94D0-400E-946A-E2FBA7CA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22" y="4424700"/>
            <a:ext cx="827889" cy="132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469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66A1529-42C5-424C-AF47-CA54192DE013}"/>
              </a:ext>
            </a:extLst>
          </p:cNvPr>
          <p:cNvSpPr txBox="1">
            <a:spLocks noChangeArrowheads="1"/>
          </p:cNvSpPr>
          <p:nvPr/>
        </p:nvSpPr>
        <p:spPr>
          <a:xfrm>
            <a:off x="843280" y="1502048"/>
            <a:ext cx="9987280" cy="47436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Moyens de communication permettant </a:t>
            </a:r>
          </a:p>
          <a:p>
            <a:pPr marL="1279850" lvl="3" indent="-5715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Ø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d’enseigner à </a:t>
            </a:r>
            <a:r>
              <a:rPr lang="fr-FR" alt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Corps)"/>
              </a:rPr>
              <a:t>initier </a:t>
            </a:r>
          </a:p>
          <a:p>
            <a:pPr marL="1279850" lvl="3" indent="-5715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Ø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d’enseigner le </a:t>
            </a:r>
            <a:r>
              <a:rPr lang="fr-FR" alt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Corps)"/>
              </a:rPr>
              <a:t>langage </a:t>
            </a:r>
          </a:p>
          <a:p>
            <a:pPr marL="1279850" lvl="3" indent="-5715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Ø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de remplacer ou de compléter la </a:t>
            </a:r>
            <a:r>
              <a:rPr lang="fr-FR" alt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Corps)"/>
              </a:rPr>
              <a:t>parole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4400" dirty="0">
              <a:solidFill>
                <a:prstClr val="black"/>
              </a:solidFill>
              <a:latin typeface="Gill Sans MT (Corps)"/>
            </a:endParaRPr>
          </a:p>
          <a:p>
            <a:pPr marL="451850" lvl="2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  <a:sym typeface="Wingdings" panose="05000000000000000000" pitchFamily="2" charset="2"/>
              </a:rPr>
              <a:t> Échange d’</a:t>
            </a: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images ou de signes</a:t>
            </a:r>
          </a:p>
          <a:p>
            <a:pPr marL="909050" lvl="2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ü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500" dirty="0">
              <a:solidFill>
                <a:schemeClr val="tx1"/>
              </a:solidFill>
              <a:latin typeface="Gill Sans MT (Corps)"/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Corps)"/>
              </a:rPr>
              <a:t>Individualisation</a:t>
            </a: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 et adaptation permanente des stratégies à la personne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4400" dirty="0">
              <a:solidFill>
                <a:prstClr val="black"/>
              </a:solidFill>
              <a:latin typeface="Gill Sans MT (Corps)"/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Appropriation de la démarche par l’</a:t>
            </a:r>
            <a:r>
              <a:rPr lang="fr-FR" altLang="fr-FR" sz="4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 (Corps)"/>
              </a:rPr>
              <a:t>entourage</a:t>
            </a:r>
            <a:r>
              <a:rPr lang="fr-FR" altLang="fr-FR" sz="4400" dirty="0">
                <a:solidFill>
                  <a:prstClr val="black"/>
                </a:solidFill>
                <a:latin typeface="Gill Sans MT (Corps)"/>
              </a:rPr>
              <a:t> (proches aidants, professionnels)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2F6C9-42DA-4511-A6BC-0A3B7EE4EFE1}"/>
              </a:ext>
            </a:extLst>
          </p:cNvPr>
          <p:cNvSpPr txBox="1">
            <a:spLocks/>
          </p:cNvSpPr>
          <p:nvPr/>
        </p:nvSpPr>
        <p:spPr>
          <a:xfrm>
            <a:off x="911424" y="908721"/>
            <a:ext cx="11029616" cy="149750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fr-FR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BB03482-4929-432C-9272-6E4E9446C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11424" y="612294"/>
            <a:ext cx="11488863" cy="592853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defRPr/>
            </a:pPr>
            <a:r>
              <a:rPr lang="fr-FR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CAA : COMMUNICATION AMELIOREE ET ALTERNATIVE</a:t>
            </a:r>
            <a:endParaRPr lang="fr-FR" sz="2400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33D06D32-BDE5-4CC4-9CFD-A6B29868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3411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D059DB3D-62A9-4F63-A74E-7270C983B520}"/>
              </a:ext>
            </a:extLst>
          </p:cNvPr>
          <p:cNvGraphicFramePr/>
          <p:nvPr/>
        </p:nvGraphicFramePr>
        <p:xfrm>
          <a:off x="1946372" y="604106"/>
          <a:ext cx="784887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D4ED5581-961B-4133-9197-92F79FE1466E}"/>
              </a:ext>
            </a:extLst>
          </p:cNvPr>
          <p:cNvSpPr txBox="1"/>
          <p:nvPr/>
        </p:nvSpPr>
        <p:spPr>
          <a:xfrm rot="17726432">
            <a:off x="2327847" y="2213346"/>
            <a:ext cx="2615485" cy="323729"/>
          </a:xfrm>
          <a:prstGeom prst="ellipse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3200" dirty="0"/>
              <a:t>COMMUNICATION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9751E0-5F44-4BFD-B20F-4F16EC06B0C4}"/>
              </a:ext>
            </a:extLst>
          </p:cNvPr>
          <p:cNvSpPr txBox="1"/>
          <p:nvPr/>
        </p:nvSpPr>
        <p:spPr>
          <a:xfrm rot="3786206">
            <a:off x="6820355" y="2202383"/>
            <a:ext cx="2615485" cy="323729"/>
          </a:xfrm>
          <a:prstGeom prst="ellipse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fr-FR" sz="3200" dirty="0"/>
              <a:t>COMMUNICATION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33D011A-595F-4BBA-9DAF-6CC3A856DC02}"/>
              </a:ext>
            </a:extLst>
          </p:cNvPr>
          <p:cNvSpPr txBox="1"/>
          <p:nvPr/>
        </p:nvSpPr>
        <p:spPr>
          <a:xfrm>
            <a:off x="4595957" y="5607704"/>
            <a:ext cx="2615485" cy="323729"/>
          </a:xfrm>
          <a:prstGeom prst="ellipse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fr-FR" sz="3200" dirty="0"/>
              <a:t>COMMUNICATION</a:t>
            </a: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0C762B5-9553-4903-A22C-BAD9C1A7E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906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AA32489-81FC-4C7D-85D0-D15B7B1BA0B6}"/>
              </a:ext>
            </a:extLst>
          </p:cNvPr>
          <p:cNvSpPr txBox="1">
            <a:spLocks/>
          </p:cNvSpPr>
          <p:nvPr/>
        </p:nvSpPr>
        <p:spPr>
          <a:xfrm>
            <a:off x="1595500" y="212641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fr-FR" sz="3200" dirty="0">
                <a:solidFill>
                  <a:sysClr val="windowText" lastClr="000000"/>
                </a:solidFill>
                <a:latin typeface="Calibri"/>
              </a:rPr>
            </a:b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« Comportements-problèmes » </a:t>
            </a:r>
            <a:br>
              <a:rPr lang="fr-FR" sz="3200" b="1" cap="all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</a:br>
            <a:r>
              <a:rPr lang="fr-FR" sz="3200" dirty="0">
                <a:solidFill>
                  <a:sysClr val="windowText" lastClr="000000"/>
                </a:solidFill>
                <a:latin typeface="Calibri"/>
              </a:rPr>
              <a:t>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FA9A95FB-D4FD-46ED-8C81-8A0C2F0A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832" y="3075693"/>
            <a:ext cx="256054" cy="377985"/>
          </a:xfrm>
          <a:prstGeom prst="rect">
            <a:avLst/>
          </a:prstGeom>
        </p:spPr>
      </p:pic>
      <p:grpSp>
        <p:nvGrpSpPr>
          <p:cNvPr id="55" name="Groupe 54">
            <a:extLst>
              <a:ext uri="{FF2B5EF4-FFF2-40B4-BE49-F238E27FC236}">
                <a16:creationId xmlns:a16="http://schemas.microsoft.com/office/drawing/2014/main" id="{34E41051-34EF-46F0-A00A-223B5722884E}"/>
              </a:ext>
            </a:extLst>
          </p:cNvPr>
          <p:cNvGrpSpPr/>
          <p:nvPr/>
        </p:nvGrpSpPr>
        <p:grpSpPr>
          <a:xfrm>
            <a:off x="3344788" y="2205814"/>
            <a:ext cx="1948330" cy="2610720"/>
            <a:chOff x="1839513" y="1180621"/>
            <a:chExt cx="1948330" cy="261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3" name="Encre 12">
                  <a:extLst>
                    <a:ext uri="{FF2B5EF4-FFF2-40B4-BE49-F238E27FC236}">
                      <a16:creationId xmlns:a16="http://schemas.microsoft.com/office/drawing/2014/main" id="{5F93445B-6A11-4286-B66C-297D34935275}"/>
                    </a:ext>
                  </a:extLst>
                </p14:cNvPr>
                <p14:cNvContentPartPr/>
                <p14:nvPr/>
              </p14:nvContentPartPr>
              <p14:xfrm>
                <a:off x="2744193" y="2166301"/>
                <a:ext cx="64080" cy="186120"/>
              </p14:xfrm>
            </p:contentPart>
          </mc:Choice>
          <mc:Fallback xmlns="">
            <p:pic>
              <p:nvPicPr>
                <p:cNvPr id="13" name="Encre 12">
                  <a:extLst>
                    <a:ext uri="{FF2B5EF4-FFF2-40B4-BE49-F238E27FC236}">
                      <a16:creationId xmlns:a16="http://schemas.microsoft.com/office/drawing/2014/main" id="{5F93445B-6A11-4286-B66C-297D3493527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708553" y="2130661"/>
                  <a:ext cx="135720" cy="257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id="{B7A331F3-4F22-4EC7-A8D8-DA92BAFE1FFE}"/>
                </a:ext>
              </a:extLst>
            </p:cNvPr>
            <p:cNvGrpSpPr/>
            <p:nvPr/>
          </p:nvGrpSpPr>
          <p:grpSpPr>
            <a:xfrm>
              <a:off x="1839513" y="1180621"/>
              <a:ext cx="1948330" cy="2610720"/>
              <a:chOff x="1839513" y="1180621"/>
              <a:chExt cx="1948330" cy="261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5" name="Encre 24">
                    <a:extLst>
                      <a:ext uri="{FF2B5EF4-FFF2-40B4-BE49-F238E27FC236}">
                        <a16:creationId xmlns:a16="http://schemas.microsoft.com/office/drawing/2014/main" id="{DA5CB2FD-0536-4D71-BE08-FCB7533EF068}"/>
                      </a:ext>
                    </a:extLst>
                  </p14:cNvPr>
                  <p14:cNvContentPartPr/>
                  <p14:nvPr/>
                </p14:nvContentPartPr>
                <p14:xfrm>
                  <a:off x="2798913" y="2455741"/>
                  <a:ext cx="373680" cy="219600"/>
                </p14:xfrm>
              </p:contentPart>
            </mc:Choice>
            <mc:Fallback xmlns="">
              <p:pic>
                <p:nvPicPr>
                  <p:cNvPr id="25" name="Encre 24">
                    <a:extLst>
                      <a:ext uri="{FF2B5EF4-FFF2-40B4-BE49-F238E27FC236}">
                        <a16:creationId xmlns:a16="http://schemas.microsoft.com/office/drawing/2014/main" id="{DA5CB2FD-0536-4D71-BE08-FCB7533EF068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790273" y="2447101"/>
                    <a:ext cx="39132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7" name="Encre 26">
                    <a:extLst>
                      <a:ext uri="{FF2B5EF4-FFF2-40B4-BE49-F238E27FC236}">
                        <a16:creationId xmlns:a16="http://schemas.microsoft.com/office/drawing/2014/main" id="{959C4F6F-276E-401B-ADF7-FED79ED71D19}"/>
                      </a:ext>
                    </a:extLst>
                  </p14:cNvPr>
                  <p14:cNvContentPartPr/>
                  <p14:nvPr/>
                </p14:nvContentPartPr>
                <p14:xfrm>
                  <a:off x="2655993" y="2045341"/>
                  <a:ext cx="210240" cy="61920"/>
                </p14:xfrm>
              </p:contentPart>
            </mc:Choice>
            <mc:Fallback xmlns="">
              <p:pic>
                <p:nvPicPr>
                  <p:cNvPr id="27" name="Encre 26">
                    <a:extLst>
                      <a:ext uri="{FF2B5EF4-FFF2-40B4-BE49-F238E27FC236}">
                        <a16:creationId xmlns:a16="http://schemas.microsoft.com/office/drawing/2014/main" id="{959C4F6F-276E-401B-ADF7-FED79ED71D19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638353" y="2027701"/>
                    <a:ext cx="245880" cy="97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9" name="Encre 28">
                    <a:extLst>
                      <a:ext uri="{FF2B5EF4-FFF2-40B4-BE49-F238E27FC236}">
                        <a16:creationId xmlns:a16="http://schemas.microsoft.com/office/drawing/2014/main" id="{8B1618E3-C50B-41F8-BF54-1BFCFE9A419C}"/>
                      </a:ext>
                    </a:extLst>
                  </p14:cNvPr>
                  <p14:cNvContentPartPr/>
                  <p14:nvPr/>
                </p14:nvContentPartPr>
                <p14:xfrm>
                  <a:off x="3007353" y="2021941"/>
                  <a:ext cx="163440" cy="67320"/>
                </p14:xfrm>
              </p:contentPart>
            </mc:Choice>
            <mc:Fallback xmlns="">
              <p:pic>
                <p:nvPicPr>
                  <p:cNvPr id="29" name="Encre 28">
                    <a:extLst>
                      <a:ext uri="{FF2B5EF4-FFF2-40B4-BE49-F238E27FC236}">
                        <a16:creationId xmlns:a16="http://schemas.microsoft.com/office/drawing/2014/main" id="{8B1618E3-C50B-41F8-BF54-1BFCFE9A419C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989353" y="2003941"/>
                    <a:ext cx="199080" cy="10296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34" name="Groupe 33">
                <a:extLst>
                  <a:ext uri="{FF2B5EF4-FFF2-40B4-BE49-F238E27FC236}">
                    <a16:creationId xmlns:a16="http://schemas.microsoft.com/office/drawing/2014/main" id="{5E75C8A2-7206-4ACE-9119-6CBDA04A366A}"/>
                  </a:ext>
                </a:extLst>
              </p:cNvPr>
              <p:cNvGrpSpPr/>
              <p:nvPr/>
            </p:nvGrpSpPr>
            <p:grpSpPr>
              <a:xfrm>
                <a:off x="2189793" y="2300941"/>
                <a:ext cx="600840" cy="703800"/>
                <a:chOff x="2189793" y="2300941"/>
                <a:chExt cx="600840" cy="703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6" name="Encre 15">
                      <a:extLst>
                        <a:ext uri="{FF2B5EF4-FFF2-40B4-BE49-F238E27FC236}">
                          <a16:creationId xmlns:a16="http://schemas.microsoft.com/office/drawing/2014/main" id="{1C24F385-7F83-4C8A-ACF5-D37C739E269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0273" y="2300941"/>
                    <a:ext cx="360" cy="360"/>
                  </p14:xfrm>
                </p:contentPart>
              </mc:Choice>
              <mc:Fallback xmlns="">
                <p:pic>
                  <p:nvPicPr>
                    <p:cNvPr id="16" name="Encre 15">
                      <a:extLst>
                        <a:ext uri="{FF2B5EF4-FFF2-40B4-BE49-F238E27FC236}">
                          <a16:creationId xmlns:a16="http://schemas.microsoft.com/office/drawing/2014/main" id="{1C24F385-7F83-4C8A-ACF5-D37C739E269F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754633" y="2264941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7" name="Encre 16">
                      <a:extLst>
                        <a:ext uri="{FF2B5EF4-FFF2-40B4-BE49-F238E27FC236}">
                          <a16:creationId xmlns:a16="http://schemas.microsoft.com/office/drawing/2014/main" id="{3E6A1065-8245-452B-8DC8-11C022CDBA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0273" y="2300941"/>
                    <a:ext cx="360" cy="360"/>
                  </p14:xfrm>
                </p:contentPart>
              </mc:Choice>
              <mc:Fallback xmlns="">
                <p:pic>
                  <p:nvPicPr>
                    <p:cNvPr id="17" name="Encre 16">
                      <a:extLst>
                        <a:ext uri="{FF2B5EF4-FFF2-40B4-BE49-F238E27FC236}">
                          <a16:creationId xmlns:a16="http://schemas.microsoft.com/office/drawing/2014/main" id="{3E6A1065-8245-452B-8DC8-11C022CDBA4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754633" y="2264941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">
                  <p14:nvContentPartPr>
                    <p14:cNvPr id="18" name="Encre 17">
                      <a:extLst>
                        <a:ext uri="{FF2B5EF4-FFF2-40B4-BE49-F238E27FC236}">
                          <a16:creationId xmlns:a16="http://schemas.microsoft.com/office/drawing/2014/main" id="{D83EBE88-6138-4210-B764-FAE3543D105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0273" y="2300941"/>
                    <a:ext cx="360" cy="360"/>
                  </p14:xfrm>
                </p:contentPart>
              </mc:Choice>
              <mc:Fallback xmlns="">
                <p:pic>
                  <p:nvPicPr>
                    <p:cNvPr id="18" name="Encre 17">
                      <a:extLst>
                        <a:ext uri="{FF2B5EF4-FFF2-40B4-BE49-F238E27FC236}">
                          <a16:creationId xmlns:a16="http://schemas.microsoft.com/office/drawing/2014/main" id="{D83EBE88-6138-4210-B764-FAE3543D105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754633" y="2264941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">
                  <p14:nvContentPartPr>
                    <p14:cNvPr id="19" name="Encre 18">
                      <a:extLst>
                        <a:ext uri="{FF2B5EF4-FFF2-40B4-BE49-F238E27FC236}">
                          <a16:creationId xmlns:a16="http://schemas.microsoft.com/office/drawing/2014/main" id="{B6AF9C61-022C-46E3-8AA4-F3770506851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790273" y="2300941"/>
                    <a:ext cx="360" cy="360"/>
                  </p14:xfrm>
                </p:contentPart>
              </mc:Choice>
              <mc:Fallback xmlns="">
                <p:pic>
                  <p:nvPicPr>
                    <p:cNvPr id="19" name="Encre 18">
                      <a:extLst>
                        <a:ext uri="{FF2B5EF4-FFF2-40B4-BE49-F238E27FC236}">
                          <a16:creationId xmlns:a16="http://schemas.microsoft.com/office/drawing/2014/main" id="{B6AF9C61-022C-46E3-8AA4-F37705068511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2754633" y="2264941"/>
                      <a:ext cx="72000" cy="720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">
                  <p14:nvContentPartPr>
                    <p14:cNvPr id="33" name="Encre 32">
                      <a:extLst>
                        <a:ext uri="{FF2B5EF4-FFF2-40B4-BE49-F238E27FC236}">
                          <a16:creationId xmlns:a16="http://schemas.microsoft.com/office/drawing/2014/main" id="{361252BD-2542-473F-914B-68D99047637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89793" y="2386261"/>
                    <a:ext cx="447120" cy="618480"/>
                  </p14:xfrm>
                </p:contentPart>
              </mc:Choice>
              <mc:Fallback xmlns="">
                <p:pic>
                  <p:nvPicPr>
                    <p:cNvPr id="33" name="Encre 32">
                      <a:extLst>
                        <a:ext uri="{FF2B5EF4-FFF2-40B4-BE49-F238E27FC236}">
                          <a16:creationId xmlns:a16="http://schemas.microsoft.com/office/drawing/2014/main" id="{361252BD-2542-473F-914B-68D990476373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2172153" y="2368621"/>
                      <a:ext cx="482760" cy="65412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53" name="Groupe 52">
                <a:extLst>
                  <a:ext uri="{FF2B5EF4-FFF2-40B4-BE49-F238E27FC236}">
                    <a16:creationId xmlns:a16="http://schemas.microsoft.com/office/drawing/2014/main" id="{3AE5809C-F216-4091-B798-5B48759D4A2D}"/>
                  </a:ext>
                </a:extLst>
              </p:cNvPr>
              <p:cNvGrpSpPr/>
              <p:nvPr/>
            </p:nvGrpSpPr>
            <p:grpSpPr>
              <a:xfrm>
                <a:off x="1839513" y="1180621"/>
                <a:ext cx="1948330" cy="2610720"/>
                <a:chOff x="1839513" y="1180621"/>
                <a:chExt cx="1948330" cy="26107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8">
                  <p14:nvContentPartPr>
                    <p14:cNvPr id="5" name="Encre 4">
                      <a:extLst>
                        <a:ext uri="{FF2B5EF4-FFF2-40B4-BE49-F238E27FC236}">
                          <a16:creationId xmlns:a16="http://schemas.microsoft.com/office/drawing/2014/main" id="{2313469F-A0E4-4A58-A685-DAA7C931B7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4633" y="1840501"/>
                    <a:ext cx="921600" cy="904320"/>
                  </p14:xfrm>
                </p:contentPart>
              </mc:Choice>
              <mc:Fallback xmlns="">
                <p:pic>
                  <p:nvPicPr>
                    <p:cNvPr id="5" name="Encre 4">
                      <a:extLst>
                        <a:ext uri="{FF2B5EF4-FFF2-40B4-BE49-F238E27FC236}">
                          <a16:creationId xmlns:a16="http://schemas.microsoft.com/office/drawing/2014/main" id="{2313469F-A0E4-4A58-A685-DAA7C931B73D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2466993" y="1822501"/>
                      <a:ext cx="957240" cy="9399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0">
                  <p14:nvContentPartPr>
                    <p14:cNvPr id="31" name="Encre 30">
                      <a:extLst>
                        <a:ext uri="{FF2B5EF4-FFF2-40B4-BE49-F238E27FC236}">
                          <a16:creationId xmlns:a16="http://schemas.microsoft.com/office/drawing/2014/main" id="{A6C403EF-A83C-42AE-A363-142F14065E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57993" y="2698381"/>
                    <a:ext cx="1027800" cy="1092960"/>
                  </p14:xfrm>
                </p:contentPart>
              </mc:Choice>
              <mc:Fallback xmlns="">
                <p:pic>
                  <p:nvPicPr>
                    <p:cNvPr id="31" name="Encre 30">
                      <a:extLst>
                        <a:ext uri="{FF2B5EF4-FFF2-40B4-BE49-F238E27FC236}">
                          <a16:creationId xmlns:a16="http://schemas.microsoft.com/office/drawing/2014/main" id="{A6C403EF-A83C-42AE-A363-142F14065EB9}"/>
                        </a:ext>
                      </a:extLst>
                    </p:cNvPr>
                    <p:cNvPicPr/>
                    <p:nvPr/>
                  </p:nvPicPr>
                  <p:blipFill>
                    <a:blip r:embed="rId21"/>
                    <a:stretch>
                      <a:fillRect/>
                    </a:stretch>
                  </p:blipFill>
                  <p:spPr>
                    <a:xfrm>
                      <a:off x="2440353" y="2680381"/>
                      <a:ext cx="1063440" cy="1128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2">
                  <p14:nvContentPartPr>
                    <p14:cNvPr id="36" name="Encre 35">
                      <a:extLst>
                        <a:ext uri="{FF2B5EF4-FFF2-40B4-BE49-F238E27FC236}">
                          <a16:creationId xmlns:a16="http://schemas.microsoft.com/office/drawing/2014/main" id="{02E827D7-8E35-4344-8634-8DB3C3EEB98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96793" y="2305621"/>
                    <a:ext cx="348840" cy="623160"/>
                  </p14:xfrm>
                </p:contentPart>
              </mc:Choice>
              <mc:Fallback xmlns="">
                <p:pic>
                  <p:nvPicPr>
                    <p:cNvPr id="36" name="Encre 35">
                      <a:extLst>
                        <a:ext uri="{FF2B5EF4-FFF2-40B4-BE49-F238E27FC236}">
                          <a16:creationId xmlns:a16="http://schemas.microsoft.com/office/drawing/2014/main" id="{02E827D7-8E35-4344-8634-8DB3C3EEB983}"/>
                        </a:ext>
                      </a:extLst>
                    </p:cNvPr>
                    <p:cNvPicPr/>
                    <p:nvPr/>
                  </p:nvPicPr>
                  <p:blipFill>
                    <a:blip r:embed="rId23"/>
                    <a:stretch>
                      <a:fillRect/>
                    </a:stretch>
                  </p:blipFill>
                  <p:spPr>
                    <a:xfrm>
                      <a:off x="3279153" y="2287621"/>
                      <a:ext cx="384480" cy="658800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45" name="Groupe 44">
                  <a:extLst>
                    <a:ext uri="{FF2B5EF4-FFF2-40B4-BE49-F238E27FC236}">
                      <a16:creationId xmlns:a16="http://schemas.microsoft.com/office/drawing/2014/main" id="{44ED70EA-B5F8-41E9-BC19-10F7EB1E97F9}"/>
                    </a:ext>
                  </a:extLst>
                </p:cNvPr>
                <p:cNvGrpSpPr/>
                <p:nvPr/>
              </p:nvGrpSpPr>
              <p:grpSpPr>
                <a:xfrm>
                  <a:off x="1839513" y="1446661"/>
                  <a:ext cx="842040" cy="426960"/>
                  <a:chOff x="1839513" y="1446661"/>
                  <a:chExt cx="842040" cy="4269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">
                    <p14:nvContentPartPr>
                      <p14:cNvPr id="40" name="Encre 39">
                        <a:extLst>
                          <a:ext uri="{FF2B5EF4-FFF2-40B4-BE49-F238E27FC236}">
                            <a16:creationId xmlns:a16="http://schemas.microsoft.com/office/drawing/2014/main" id="{92E6E55D-538E-4C40-A6C5-CF5D311ABBB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39513" y="1634581"/>
                      <a:ext cx="514800" cy="239040"/>
                    </p14:xfrm>
                  </p:contentPart>
                </mc:Choice>
                <mc:Fallback xmlns="">
                  <p:pic>
                    <p:nvPicPr>
                      <p:cNvPr id="40" name="Encre 39">
                        <a:extLst>
                          <a:ext uri="{FF2B5EF4-FFF2-40B4-BE49-F238E27FC236}">
                            <a16:creationId xmlns:a16="http://schemas.microsoft.com/office/drawing/2014/main" id="{92E6E55D-538E-4C40-A6C5-CF5D311ABB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03873" y="1598581"/>
                        <a:ext cx="586440" cy="3106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">
                    <p14:nvContentPartPr>
                      <p14:cNvPr id="41" name="Encre 40">
                        <a:extLst>
                          <a:ext uri="{FF2B5EF4-FFF2-40B4-BE49-F238E27FC236}">
                            <a16:creationId xmlns:a16="http://schemas.microsoft.com/office/drawing/2014/main" id="{A74F0FB6-4467-4DA0-903A-1BC0EB838DF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312193" y="1446661"/>
                      <a:ext cx="369360" cy="244800"/>
                    </p14:xfrm>
                  </p:contentPart>
                </mc:Choice>
                <mc:Fallback xmlns="">
                  <p:pic>
                    <p:nvPicPr>
                      <p:cNvPr id="41" name="Encre 40">
                        <a:extLst>
                          <a:ext uri="{FF2B5EF4-FFF2-40B4-BE49-F238E27FC236}">
                            <a16:creationId xmlns:a16="http://schemas.microsoft.com/office/drawing/2014/main" id="{A74F0FB6-4467-4DA0-903A-1BC0EB838D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276553" y="1411021"/>
                        <a:ext cx="441000" cy="3164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44" name="Groupe 43">
                  <a:extLst>
                    <a:ext uri="{FF2B5EF4-FFF2-40B4-BE49-F238E27FC236}">
                      <a16:creationId xmlns:a16="http://schemas.microsoft.com/office/drawing/2014/main" id="{D268B474-4D4F-40F2-89EC-01011E92F2BD}"/>
                    </a:ext>
                  </a:extLst>
                </p:cNvPr>
                <p:cNvGrpSpPr/>
                <p:nvPr/>
              </p:nvGrpSpPr>
              <p:grpSpPr>
                <a:xfrm>
                  <a:off x="3238473" y="1180621"/>
                  <a:ext cx="549370" cy="469080"/>
                  <a:chOff x="3238473" y="1180621"/>
                  <a:chExt cx="549370" cy="469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8">
                    <p14:nvContentPartPr>
                      <p14:cNvPr id="42" name="Encre 41">
                        <a:extLst>
                          <a:ext uri="{FF2B5EF4-FFF2-40B4-BE49-F238E27FC236}">
                            <a16:creationId xmlns:a16="http://schemas.microsoft.com/office/drawing/2014/main" id="{72C92164-EF4B-4DA8-9EDD-450BB47C244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238473" y="1180621"/>
                      <a:ext cx="332280" cy="385560"/>
                    </p14:xfrm>
                  </p:contentPart>
                </mc:Choice>
                <mc:Fallback xmlns="">
                  <p:pic>
                    <p:nvPicPr>
                      <p:cNvPr id="42" name="Encre 41">
                        <a:extLst>
                          <a:ext uri="{FF2B5EF4-FFF2-40B4-BE49-F238E27FC236}">
                            <a16:creationId xmlns:a16="http://schemas.microsoft.com/office/drawing/2014/main" id="{72C92164-EF4B-4DA8-9EDD-450BB47C24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3202833" y="1144981"/>
                        <a:ext cx="403920" cy="4572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0">
                    <p14:nvContentPartPr>
                      <p14:cNvPr id="43" name="Encre 42">
                        <a:extLst>
                          <a:ext uri="{FF2B5EF4-FFF2-40B4-BE49-F238E27FC236}">
                            <a16:creationId xmlns:a16="http://schemas.microsoft.com/office/drawing/2014/main" id="{6B7BBA89-69A1-4694-AAA0-0AFF9AF58B5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3485443" y="1475821"/>
                      <a:ext cx="302400" cy="173880"/>
                    </p14:xfrm>
                  </p:contentPart>
                </mc:Choice>
                <mc:Fallback xmlns="">
                  <p:pic>
                    <p:nvPicPr>
                      <p:cNvPr id="43" name="Encre 42">
                        <a:extLst>
                          <a:ext uri="{FF2B5EF4-FFF2-40B4-BE49-F238E27FC236}">
                            <a16:creationId xmlns:a16="http://schemas.microsoft.com/office/drawing/2014/main" id="{6B7BBA89-69A1-4694-AAA0-0AFF9AF58B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3449803" y="1439821"/>
                        <a:ext cx="374040" cy="2455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51" name="Groupe 50">
                  <a:extLst>
                    <a:ext uri="{FF2B5EF4-FFF2-40B4-BE49-F238E27FC236}">
                      <a16:creationId xmlns:a16="http://schemas.microsoft.com/office/drawing/2014/main" id="{4C4C4F3B-E86E-423E-B1ED-37E80D97539D}"/>
                    </a:ext>
                  </a:extLst>
                </p:cNvPr>
                <p:cNvGrpSpPr/>
                <p:nvPr/>
              </p:nvGrpSpPr>
              <p:grpSpPr>
                <a:xfrm>
                  <a:off x="1881993" y="2082061"/>
                  <a:ext cx="329040" cy="325440"/>
                  <a:chOff x="1881993" y="2082061"/>
                  <a:chExt cx="329040" cy="32544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2">
                    <p14:nvContentPartPr>
                      <p14:cNvPr id="49" name="Encre 48">
                        <a:extLst>
                          <a:ext uri="{FF2B5EF4-FFF2-40B4-BE49-F238E27FC236}">
                            <a16:creationId xmlns:a16="http://schemas.microsoft.com/office/drawing/2014/main" id="{7616A0F5-9DF2-4176-B320-BFEEDE8970A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2105193" y="2187901"/>
                      <a:ext cx="105840" cy="219600"/>
                    </p14:xfrm>
                  </p:contentPart>
                </mc:Choice>
                <mc:Fallback xmlns="">
                  <p:pic>
                    <p:nvPicPr>
                      <p:cNvPr id="49" name="Encre 48">
                        <a:extLst>
                          <a:ext uri="{FF2B5EF4-FFF2-40B4-BE49-F238E27FC236}">
                            <a16:creationId xmlns:a16="http://schemas.microsoft.com/office/drawing/2014/main" id="{7616A0F5-9DF2-4176-B320-BFEEDE8970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2069193" y="2151901"/>
                        <a:ext cx="177480" cy="2912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34">
                    <p14:nvContentPartPr>
                      <p14:cNvPr id="50" name="Encre 49">
                        <a:extLst>
                          <a:ext uri="{FF2B5EF4-FFF2-40B4-BE49-F238E27FC236}">
                            <a16:creationId xmlns:a16="http://schemas.microsoft.com/office/drawing/2014/main" id="{2C3D41C6-169F-41B1-B265-217D508817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1881993" y="2082061"/>
                      <a:ext cx="27360" cy="240840"/>
                    </p14:xfrm>
                  </p:contentPart>
                </mc:Choice>
                <mc:Fallback xmlns="">
                  <p:pic>
                    <p:nvPicPr>
                      <p:cNvPr id="50" name="Encre 49">
                        <a:extLst>
                          <a:ext uri="{FF2B5EF4-FFF2-40B4-BE49-F238E27FC236}">
                            <a16:creationId xmlns:a16="http://schemas.microsoft.com/office/drawing/2014/main" id="{2C3D41C6-169F-41B1-B265-217D508817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846353" y="2046061"/>
                        <a:ext cx="99000" cy="31248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8" name="Encre 57">
                <a:extLst>
                  <a:ext uri="{FF2B5EF4-FFF2-40B4-BE49-F238E27FC236}">
                    <a16:creationId xmlns:a16="http://schemas.microsoft.com/office/drawing/2014/main" id="{BC067F80-0B35-4502-AC94-73292CF6862D}"/>
                  </a:ext>
                </a:extLst>
              </p14:cNvPr>
              <p14:cNvContentPartPr/>
              <p14:nvPr/>
            </p14:nvContentPartPr>
            <p14:xfrm>
              <a:off x="4127793" y="4822696"/>
              <a:ext cx="196560" cy="555480"/>
            </p14:xfrm>
          </p:contentPart>
        </mc:Choice>
        <mc:Fallback xmlns="">
          <p:pic>
            <p:nvPicPr>
              <p:cNvPr id="58" name="Encre 57">
                <a:extLst>
                  <a:ext uri="{FF2B5EF4-FFF2-40B4-BE49-F238E27FC236}">
                    <a16:creationId xmlns:a16="http://schemas.microsoft.com/office/drawing/2014/main" id="{BC067F80-0B35-4502-AC94-73292CF686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109793" y="4804696"/>
                <a:ext cx="23220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996C97F7-D1B6-4065-A74D-55A735870B57}"/>
                  </a:ext>
                </a:extLst>
              </p14:cNvPr>
              <p14:cNvContentPartPr/>
              <p14:nvPr/>
            </p14:nvContentPartPr>
            <p14:xfrm>
              <a:off x="4691553" y="4779136"/>
              <a:ext cx="180720" cy="61308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996C97F7-D1B6-4065-A74D-55A735870B5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673553" y="4761136"/>
                <a:ext cx="216360" cy="64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0">
            <p14:nvContentPartPr>
              <p14:cNvPr id="70" name="Encre 69">
                <a:extLst>
                  <a:ext uri="{FF2B5EF4-FFF2-40B4-BE49-F238E27FC236}">
                    <a16:creationId xmlns:a16="http://schemas.microsoft.com/office/drawing/2014/main" id="{EA8D37F0-1A01-4C14-8DBE-B7CBE8C8CC23}"/>
                  </a:ext>
                </a:extLst>
              </p14:cNvPr>
              <p14:cNvContentPartPr/>
              <p14:nvPr/>
            </p14:nvContentPartPr>
            <p14:xfrm>
              <a:off x="4075953" y="3808936"/>
              <a:ext cx="802440" cy="906480"/>
            </p14:xfrm>
          </p:contentPart>
        </mc:Choice>
        <mc:Fallback xmlns="">
          <p:pic>
            <p:nvPicPr>
              <p:cNvPr id="70" name="Encre 69">
                <a:extLst>
                  <a:ext uri="{FF2B5EF4-FFF2-40B4-BE49-F238E27FC236}">
                    <a16:creationId xmlns:a16="http://schemas.microsoft.com/office/drawing/2014/main" id="{EA8D37F0-1A01-4C14-8DBE-B7CBE8C8CC2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012953" y="3745936"/>
                <a:ext cx="928080" cy="10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2">
            <p14:nvContentPartPr>
              <p14:cNvPr id="71" name="Encre 70">
                <a:extLst>
                  <a:ext uri="{FF2B5EF4-FFF2-40B4-BE49-F238E27FC236}">
                    <a16:creationId xmlns:a16="http://schemas.microsoft.com/office/drawing/2014/main" id="{75E74D1B-3752-4EC9-BA4B-CF9B7A10CC76}"/>
                  </a:ext>
                </a:extLst>
              </p14:cNvPr>
              <p14:cNvContentPartPr/>
              <p14:nvPr/>
            </p14:nvContentPartPr>
            <p14:xfrm>
              <a:off x="4052913" y="4411576"/>
              <a:ext cx="49680" cy="249480"/>
            </p14:xfrm>
          </p:contentPart>
        </mc:Choice>
        <mc:Fallback xmlns="">
          <p:pic>
            <p:nvPicPr>
              <p:cNvPr id="71" name="Encre 70">
                <a:extLst>
                  <a:ext uri="{FF2B5EF4-FFF2-40B4-BE49-F238E27FC236}">
                    <a16:creationId xmlns:a16="http://schemas.microsoft.com/office/drawing/2014/main" id="{75E74D1B-3752-4EC9-BA4B-CF9B7A10CC7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989913" y="4348576"/>
                <a:ext cx="1753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73" name="Encre 72">
                <a:extLst>
                  <a:ext uri="{FF2B5EF4-FFF2-40B4-BE49-F238E27FC236}">
                    <a16:creationId xmlns:a16="http://schemas.microsoft.com/office/drawing/2014/main" id="{97B16278-4747-40BA-A2CF-27150F576CEB}"/>
                  </a:ext>
                </a:extLst>
              </p14:cNvPr>
              <p14:cNvContentPartPr/>
              <p14:nvPr/>
            </p14:nvContentPartPr>
            <p14:xfrm>
              <a:off x="4644033" y="4283776"/>
              <a:ext cx="264960" cy="435600"/>
            </p14:xfrm>
          </p:contentPart>
        </mc:Choice>
        <mc:Fallback xmlns="">
          <p:pic>
            <p:nvPicPr>
              <p:cNvPr id="73" name="Encre 72">
                <a:extLst>
                  <a:ext uri="{FF2B5EF4-FFF2-40B4-BE49-F238E27FC236}">
                    <a16:creationId xmlns:a16="http://schemas.microsoft.com/office/drawing/2014/main" id="{97B16278-4747-40BA-A2CF-27150F576CE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581118" y="4220776"/>
                <a:ext cx="39043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1" name="Encre 90">
                <a:extLst>
                  <a:ext uri="{FF2B5EF4-FFF2-40B4-BE49-F238E27FC236}">
                    <a16:creationId xmlns:a16="http://schemas.microsoft.com/office/drawing/2014/main" id="{20C447B7-4B32-43BF-B7D6-0D5A55C5A412}"/>
                  </a:ext>
                </a:extLst>
              </p14:cNvPr>
              <p14:cNvContentPartPr/>
              <p14:nvPr/>
            </p14:nvContentPartPr>
            <p14:xfrm>
              <a:off x="4318953" y="3297781"/>
              <a:ext cx="360" cy="360"/>
            </p14:xfrm>
          </p:contentPart>
        </mc:Choice>
        <mc:Fallback xmlns="">
          <p:pic>
            <p:nvPicPr>
              <p:cNvPr id="91" name="Encre 90">
                <a:extLst>
                  <a:ext uri="{FF2B5EF4-FFF2-40B4-BE49-F238E27FC236}">
                    <a16:creationId xmlns:a16="http://schemas.microsoft.com/office/drawing/2014/main" id="{20C447B7-4B32-43BF-B7D6-0D5A55C5A41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282953" y="3261781"/>
                <a:ext cx="72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2" name="Encre 91">
                <a:extLst>
                  <a:ext uri="{FF2B5EF4-FFF2-40B4-BE49-F238E27FC236}">
                    <a16:creationId xmlns:a16="http://schemas.microsoft.com/office/drawing/2014/main" id="{7AD2AFA2-8995-4AE5-A906-240D0704BB90}"/>
                  </a:ext>
                </a:extLst>
              </p14:cNvPr>
              <p14:cNvContentPartPr/>
              <p14:nvPr/>
            </p14:nvContentPartPr>
            <p14:xfrm>
              <a:off x="4656993" y="3262861"/>
              <a:ext cx="360" cy="360"/>
            </p14:xfrm>
          </p:contentPart>
        </mc:Choice>
        <mc:Fallback xmlns="">
          <p:pic>
            <p:nvPicPr>
              <p:cNvPr id="92" name="Encre 91">
                <a:extLst>
                  <a:ext uri="{FF2B5EF4-FFF2-40B4-BE49-F238E27FC236}">
                    <a16:creationId xmlns:a16="http://schemas.microsoft.com/office/drawing/2014/main" id="{7AD2AFA2-8995-4AE5-A906-240D0704BB9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20993" y="3226861"/>
                <a:ext cx="72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e 106">
            <a:extLst>
              <a:ext uri="{FF2B5EF4-FFF2-40B4-BE49-F238E27FC236}">
                <a16:creationId xmlns:a16="http://schemas.microsoft.com/office/drawing/2014/main" id="{8E54C7C9-6D16-43FA-9CCB-87986FA0612D}"/>
              </a:ext>
            </a:extLst>
          </p:cNvPr>
          <p:cNvGrpSpPr/>
          <p:nvPr/>
        </p:nvGrpSpPr>
        <p:grpSpPr>
          <a:xfrm>
            <a:off x="5620092" y="2011185"/>
            <a:ext cx="1159560" cy="1104840"/>
            <a:chOff x="5580200" y="3672181"/>
            <a:chExt cx="1159560" cy="11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6" name="Encre 95">
                  <a:extLst>
                    <a:ext uri="{FF2B5EF4-FFF2-40B4-BE49-F238E27FC236}">
                      <a16:creationId xmlns:a16="http://schemas.microsoft.com/office/drawing/2014/main" id="{BE6987C3-0CFD-48D2-89FA-160D5571FE0E}"/>
                    </a:ext>
                  </a:extLst>
                </p14:cNvPr>
                <p14:cNvContentPartPr/>
                <p14:nvPr/>
              </p14:nvContentPartPr>
              <p14:xfrm>
                <a:off x="5580200" y="4145221"/>
                <a:ext cx="267840" cy="292680"/>
              </p14:xfrm>
            </p:contentPart>
          </mc:Choice>
          <mc:Fallback xmlns="">
            <p:pic>
              <p:nvPicPr>
                <p:cNvPr id="96" name="Encre 95">
                  <a:extLst>
                    <a:ext uri="{FF2B5EF4-FFF2-40B4-BE49-F238E27FC236}">
                      <a16:creationId xmlns:a16="http://schemas.microsoft.com/office/drawing/2014/main" id="{BE6987C3-0CFD-48D2-89FA-160D5571FE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544560" y="4109581"/>
                  <a:ext cx="33948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8" name="Encre 97">
                  <a:extLst>
                    <a:ext uri="{FF2B5EF4-FFF2-40B4-BE49-F238E27FC236}">
                      <a16:creationId xmlns:a16="http://schemas.microsoft.com/office/drawing/2014/main" id="{D9667182-7D09-4543-8FFD-382A64AC1676}"/>
                    </a:ext>
                  </a:extLst>
                </p14:cNvPr>
                <p14:cNvContentPartPr/>
                <p14:nvPr/>
              </p14:nvContentPartPr>
              <p14:xfrm>
                <a:off x="5750120" y="3786661"/>
                <a:ext cx="450360" cy="176760"/>
              </p14:xfrm>
            </p:contentPart>
          </mc:Choice>
          <mc:Fallback xmlns="">
            <p:pic>
              <p:nvPicPr>
                <p:cNvPr id="98" name="Encre 97">
                  <a:extLst>
                    <a:ext uri="{FF2B5EF4-FFF2-40B4-BE49-F238E27FC236}">
                      <a16:creationId xmlns:a16="http://schemas.microsoft.com/office/drawing/2014/main" id="{D9667182-7D09-4543-8FFD-382A64AC167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14120" y="3750661"/>
                  <a:ext cx="5220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0" name="Encre 99">
                  <a:extLst>
                    <a:ext uri="{FF2B5EF4-FFF2-40B4-BE49-F238E27FC236}">
                      <a16:creationId xmlns:a16="http://schemas.microsoft.com/office/drawing/2014/main" id="{2ADFAFBD-C46F-4D91-A915-2BF14BFC6796}"/>
                    </a:ext>
                  </a:extLst>
                </p14:cNvPr>
                <p14:cNvContentPartPr/>
                <p14:nvPr/>
              </p14:nvContentPartPr>
              <p14:xfrm>
                <a:off x="6208040" y="3672181"/>
                <a:ext cx="380880" cy="195120"/>
              </p14:xfrm>
            </p:contentPart>
          </mc:Choice>
          <mc:Fallback xmlns="">
            <p:pic>
              <p:nvPicPr>
                <p:cNvPr id="100" name="Encre 99">
                  <a:extLst>
                    <a:ext uri="{FF2B5EF4-FFF2-40B4-BE49-F238E27FC236}">
                      <a16:creationId xmlns:a16="http://schemas.microsoft.com/office/drawing/2014/main" id="{2ADFAFBD-C46F-4D91-A915-2BF14BFC679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72040" y="3636181"/>
                  <a:ext cx="45252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1" name="Encre 100">
                  <a:extLst>
                    <a:ext uri="{FF2B5EF4-FFF2-40B4-BE49-F238E27FC236}">
                      <a16:creationId xmlns:a16="http://schemas.microsoft.com/office/drawing/2014/main" id="{F56A76E2-3058-407D-8377-E3F1505F25AC}"/>
                    </a:ext>
                  </a:extLst>
                </p14:cNvPr>
                <p14:cNvContentPartPr/>
                <p14:nvPr/>
              </p14:nvContentPartPr>
              <p14:xfrm>
                <a:off x="6412520" y="3969181"/>
                <a:ext cx="327240" cy="420120"/>
              </p14:xfrm>
            </p:contentPart>
          </mc:Choice>
          <mc:Fallback xmlns="">
            <p:pic>
              <p:nvPicPr>
                <p:cNvPr id="101" name="Encre 100">
                  <a:extLst>
                    <a:ext uri="{FF2B5EF4-FFF2-40B4-BE49-F238E27FC236}">
                      <a16:creationId xmlns:a16="http://schemas.microsoft.com/office/drawing/2014/main" id="{F56A76E2-3058-407D-8377-E3F1505F25A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76880" y="3933541"/>
                  <a:ext cx="3988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" name="Encre 102">
                  <a:extLst>
                    <a:ext uri="{FF2B5EF4-FFF2-40B4-BE49-F238E27FC236}">
                      <a16:creationId xmlns:a16="http://schemas.microsoft.com/office/drawing/2014/main" id="{9DA6C896-D43A-46D0-8933-794BDA104814}"/>
                    </a:ext>
                  </a:extLst>
                </p14:cNvPr>
                <p14:cNvContentPartPr/>
                <p14:nvPr/>
              </p14:nvContentPartPr>
              <p14:xfrm>
                <a:off x="5934440" y="4653181"/>
                <a:ext cx="258480" cy="96120"/>
              </p14:xfrm>
            </p:contentPart>
          </mc:Choice>
          <mc:Fallback xmlns="">
            <p:pic>
              <p:nvPicPr>
                <p:cNvPr id="103" name="Encre 102">
                  <a:extLst>
                    <a:ext uri="{FF2B5EF4-FFF2-40B4-BE49-F238E27FC236}">
                      <a16:creationId xmlns:a16="http://schemas.microsoft.com/office/drawing/2014/main" id="{9DA6C896-D43A-46D0-8933-794BDA1048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98800" y="4617541"/>
                  <a:ext cx="330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4" name="Encre 103">
                  <a:extLst>
                    <a:ext uri="{FF2B5EF4-FFF2-40B4-BE49-F238E27FC236}">
                      <a16:creationId xmlns:a16="http://schemas.microsoft.com/office/drawing/2014/main" id="{8B80D45D-5A4F-4658-8C91-C2D6592E0EE7}"/>
                    </a:ext>
                  </a:extLst>
                </p14:cNvPr>
                <p14:cNvContentPartPr/>
                <p14:nvPr/>
              </p14:nvContentPartPr>
              <p14:xfrm>
                <a:off x="6290480" y="4527541"/>
                <a:ext cx="373680" cy="249480"/>
              </p14:xfrm>
            </p:contentPart>
          </mc:Choice>
          <mc:Fallback xmlns="">
            <p:pic>
              <p:nvPicPr>
                <p:cNvPr id="104" name="Encre 103">
                  <a:extLst>
                    <a:ext uri="{FF2B5EF4-FFF2-40B4-BE49-F238E27FC236}">
                      <a16:creationId xmlns:a16="http://schemas.microsoft.com/office/drawing/2014/main" id="{8B80D45D-5A4F-4658-8C91-C2D6592E0E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54480" y="4491901"/>
                  <a:ext cx="44532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AD505327-8D20-4418-8B8A-CEB8C1F04951}"/>
              </a:ext>
            </a:extLst>
          </p:cNvPr>
          <p:cNvGrpSpPr/>
          <p:nvPr/>
        </p:nvGrpSpPr>
        <p:grpSpPr>
          <a:xfrm>
            <a:off x="5280800" y="2842381"/>
            <a:ext cx="684720" cy="515160"/>
            <a:chOff x="3756800" y="2842381"/>
            <a:chExt cx="68472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11" name="Encre 110">
                  <a:extLst>
                    <a:ext uri="{FF2B5EF4-FFF2-40B4-BE49-F238E27FC236}">
                      <a16:creationId xmlns:a16="http://schemas.microsoft.com/office/drawing/2014/main" id="{16111DD5-FFFF-4B6F-BA59-4A20AB4FF346}"/>
                    </a:ext>
                  </a:extLst>
                </p14:cNvPr>
                <p14:cNvContentPartPr/>
                <p14:nvPr/>
              </p14:nvContentPartPr>
              <p14:xfrm>
                <a:off x="3756800" y="2842381"/>
                <a:ext cx="559440" cy="247320"/>
              </p14:xfrm>
            </p:contentPart>
          </mc:Choice>
          <mc:Fallback xmlns="">
            <p:pic>
              <p:nvPicPr>
                <p:cNvPr id="111" name="Encre 110">
                  <a:extLst>
                    <a:ext uri="{FF2B5EF4-FFF2-40B4-BE49-F238E27FC236}">
                      <a16:creationId xmlns:a16="http://schemas.microsoft.com/office/drawing/2014/main" id="{16111DD5-FFFF-4B6F-BA59-4A20AB4FF34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721160" y="2806381"/>
                  <a:ext cx="6310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12" name="Encre 111">
                  <a:extLst>
                    <a:ext uri="{FF2B5EF4-FFF2-40B4-BE49-F238E27FC236}">
                      <a16:creationId xmlns:a16="http://schemas.microsoft.com/office/drawing/2014/main" id="{F4880501-A66B-4215-B691-25BB98653250}"/>
                    </a:ext>
                  </a:extLst>
                </p14:cNvPr>
                <p14:cNvContentPartPr/>
                <p14:nvPr/>
              </p14:nvContentPartPr>
              <p14:xfrm>
                <a:off x="3858320" y="2945701"/>
                <a:ext cx="583200" cy="411840"/>
              </p14:xfrm>
            </p:contentPart>
          </mc:Choice>
          <mc:Fallback xmlns="">
            <p:pic>
              <p:nvPicPr>
                <p:cNvPr id="112" name="Encre 111">
                  <a:extLst>
                    <a:ext uri="{FF2B5EF4-FFF2-40B4-BE49-F238E27FC236}">
                      <a16:creationId xmlns:a16="http://schemas.microsoft.com/office/drawing/2014/main" id="{F4880501-A66B-4215-B691-25BB986532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3822680" y="2910061"/>
                  <a:ext cx="654840" cy="48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7B6696E9-9677-4B0C-9C37-989B764CD9DD}"/>
              </a:ext>
            </a:extLst>
          </p:cNvPr>
          <p:cNvGrpSpPr/>
          <p:nvPr/>
        </p:nvGrpSpPr>
        <p:grpSpPr>
          <a:xfrm>
            <a:off x="2975000" y="5260141"/>
            <a:ext cx="2929320" cy="567000"/>
            <a:chOff x="1451000" y="5260141"/>
            <a:chExt cx="292932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14" name="Encre 113">
                  <a:extLst>
                    <a:ext uri="{FF2B5EF4-FFF2-40B4-BE49-F238E27FC236}">
                      <a16:creationId xmlns:a16="http://schemas.microsoft.com/office/drawing/2014/main" id="{B38A1320-692B-4C0F-812F-BA8E48A9E75D}"/>
                    </a:ext>
                  </a:extLst>
                </p14:cNvPr>
                <p14:cNvContentPartPr/>
                <p14:nvPr/>
              </p14:nvContentPartPr>
              <p14:xfrm>
                <a:off x="1451000" y="5377141"/>
                <a:ext cx="1415160" cy="290160"/>
              </p14:xfrm>
            </p:contentPart>
          </mc:Choice>
          <mc:Fallback xmlns="">
            <p:pic>
              <p:nvPicPr>
                <p:cNvPr id="114" name="Encre 113">
                  <a:extLst>
                    <a:ext uri="{FF2B5EF4-FFF2-40B4-BE49-F238E27FC236}">
                      <a16:creationId xmlns:a16="http://schemas.microsoft.com/office/drawing/2014/main" id="{B38A1320-692B-4C0F-812F-BA8E48A9E75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15360" y="5341141"/>
                  <a:ext cx="14868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15" name="Encre 114">
                  <a:extLst>
                    <a:ext uri="{FF2B5EF4-FFF2-40B4-BE49-F238E27FC236}">
                      <a16:creationId xmlns:a16="http://schemas.microsoft.com/office/drawing/2014/main" id="{7ED44D22-DA37-41E9-B99D-2CCADECD41B5}"/>
                    </a:ext>
                  </a:extLst>
                </p14:cNvPr>
                <p14:cNvContentPartPr/>
                <p14:nvPr/>
              </p14:nvContentPartPr>
              <p14:xfrm>
                <a:off x="1850240" y="5448781"/>
                <a:ext cx="1495440" cy="378360"/>
              </p14:xfrm>
            </p:contentPart>
          </mc:Choice>
          <mc:Fallback xmlns="">
            <p:pic>
              <p:nvPicPr>
                <p:cNvPr id="115" name="Encre 114">
                  <a:extLst>
                    <a:ext uri="{FF2B5EF4-FFF2-40B4-BE49-F238E27FC236}">
                      <a16:creationId xmlns:a16="http://schemas.microsoft.com/office/drawing/2014/main" id="{7ED44D22-DA37-41E9-B99D-2CCADECD41B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14600" y="5412781"/>
                  <a:ext cx="156708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19" name="Encre 118">
                  <a:extLst>
                    <a:ext uri="{FF2B5EF4-FFF2-40B4-BE49-F238E27FC236}">
                      <a16:creationId xmlns:a16="http://schemas.microsoft.com/office/drawing/2014/main" id="{AC5A7E6D-BC81-45BF-AF02-9F3503412053}"/>
                    </a:ext>
                  </a:extLst>
                </p14:cNvPr>
                <p14:cNvContentPartPr/>
                <p14:nvPr/>
              </p14:nvContentPartPr>
              <p14:xfrm>
                <a:off x="2818640" y="5260141"/>
                <a:ext cx="1561680" cy="351000"/>
              </p14:xfrm>
            </p:contentPart>
          </mc:Choice>
          <mc:Fallback xmlns="">
            <p:pic>
              <p:nvPicPr>
                <p:cNvPr id="119" name="Encre 118">
                  <a:extLst>
                    <a:ext uri="{FF2B5EF4-FFF2-40B4-BE49-F238E27FC236}">
                      <a16:creationId xmlns:a16="http://schemas.microsoft.com/office/drawing/2014/main" id="{AC5A7E6D-BC81-45BF-AF02-9F350341205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782640" y="5224141"/>
                  <a:ext cx="1633320" cy="42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Espace réservé du pied de page 4">
            <a:extLst>
              <a:ext uri="{FF2B5EF4-FFF2-40B4-BE49-F238E27FC236}">
                <a16:creationId xmlns:a16="http://schemas.microsoft.com/office/drawing/2014/main" id="{B6B4C460-728C-45C2-A791-DB43E515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16958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2800" y="1443694"/>
            <a:ext cx="10241280" cy="4680520"/>
          </a:xfrm>
        </p:spPr>
        <p:txBody>
          <a:bodyPr>
            <a:normAutofit/>
          </a:bodyPr>
          <a:lstStyle/>
          <a:p>
            <a:r>
              <a:rPr lang="fr-FR" sz="2800" dirty="0"/>
              <a:t>Individuels</a:t>
            </a: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</a:t>
            </a:r>
            <a:r>
              <a:rPr lang="fr-FR" sz="2800" dirty="0"/>
              <a:t> liés à la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qualité de vie</a:t>
            </a:r>
            <a:r>
              <a:rPr lang="fr-FR" sz="2800" dirty="0"/>
              <a:t> des personnes concernées, ainsi qu’à leur droit à un accompagnement de qualité tout au long de leur vie</a:t>
            </a:r>
          </a:p>
          <a:p>
            <a:endParaRPr lang="fr-FR" sz="2800" dirty="0"/>
          </a:p>
          <a:p>
            <a:r>
              <a:rPr lang="fr-FR" sz="2800" dirty="0"/>
              <a:t>Collectifs</a:t>
            </a:r>
          </a:p>
          <a:p>
            <a:pPr marL="0" indent="0">
              <a:buNone/>
            </a:pPr>
            <a:r>
              <a:rPr lang="fr-FR" sz="2800" dirty="0">
                <a:sym typeface="Wingdings" panose="05000000000000000000" pitchFamily="2" charset="2"/>
              </a:rPr>
              <a:t></a:t>
            </a:r>
            <a:r>
              <a:rPr lang="fr-FR" sz="2800" dirty="0"/>
              <a:t> liés à l’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entourage </a:t>
            </a:r>
            <a:r>
              <a:rPr lang="fr-FR" sz="2800" dirty="0"/>
              <a:t>immédiat : famille et proches, les professionnels qui les accompagnent (ainsi que les autres personnes)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32052" y="643095"/>
            <a:ext cx="8327896" cy="582918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Enjeux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CFC0E6-312E-4972-871C-6C828965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97398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4880" y="1134904"/>
            <a:ext cx="9743440" cy="534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Emerson (2001)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dirty="0"/>
              <a:t>Comportements d’une intensité, fréquence ou durée telle que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sécurité</a:t>
            </a:r>
            <a:r>
              <a:rPr lang="fr-FR" sz="2800" dirty="0"/>
              <a:t> physique de la personne ou d’autrui probablement mise sérieusement en danger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limiter ou d’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empêcher l’accès</a:t>
            </a:r>
            <a:r>
              <a:rPr lang="fr-FR" sz="2800" dirty="0"/>
              <a:t> et l’utilisation des services ordinaires de la cité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FR" sz="2800" dirty="0"/>
              <a:t>tolérance de l’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environnement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872634" y="747858"/>
            <a:ext cx="8183880" cy="449877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Définition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9BB5A6-4F7C-43BA-9DC6-0B0FB15B1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143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828800" y="533400"/>
            <a:ext cx="2667000" cy="289560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Agressions</a:t>
            </a:r>
          </a:p>
          <a:p>
            <a:pPr algn="ctr" eaLnBrk="1" hangingPunct="1"/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frapper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tirer les cheveux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pousser les gens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donner des coups </a:t>
            </a: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de pieds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endParaRPr lang="fr-FR" altLang="fr-FR" sz="1200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1828800" y="3581400"/>
            <a:ext cx="2697480" cy="281940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Stéréotypie /</a:t>
            </a:r>
            <a:endParaRPr lang="fr-FR" altLang="fr-FR" sz="2000" b="1" u="sng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b="1" u="sng" dirty="0" err="1">
                <a:solidFill>
                  <a:srgbClr val="000000"/>
                </a:solidFill>
                <a:cs typeface="Times New Roman" pitchFamily="18" charset="0"/>
              </a:rPr>
              <a:t>Autostimutilation</a:t>
            </a:r>
            <a:endParaRPr lang="fr-FR" altLang="fr-FR" sz="2000" b="1" u="sng" dirty="0">
              <a:solidFill>
                <a:srgbClr val="000000"/>
              </a:solidFill>
              <a:cs typeface="Times New Roman" pitchFamily="18" charset="0"/>
            </a:endParaRPr>
          </a:p>
          <a:p>
            <a:pPr algn="ctr" eaLnBrk="1" hangingPunct="1"/>
            <a:endParaRPr lang="fr-FR" altLang="fr-FR" sz="2000" b="1" u="sng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i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balancements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mouvements des mains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bruits répétitifs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kern="0" dirty="0">
                <a:solidFill>
                  <a:srgbClr val="000000"/>
                </a:solidFill>
                <a:cs typeface="Times New Roman" pitchFamily="18" charset="0"/>
              </a:rPr>
              <a:t>balancer une ficelle</a:t>
            </a:r>
            <a:endParaRPr lang="fr-FR" altLang="fr-FR" sz="2000" kern="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kern="0" dirty="0">
                <a:solidFill>
                  <a:srgbClr val="000000"/>
                </a:solidFill>
                <a:cs typeface="Times New Roman" pitchFamily="18" charset="0"/>
              </a:rPr>
              <a:t>arpenter</a:t>
            </a:r>
            <a:r>
              <a:rPr lang="fr-FR" altLang="fr-FR" kern="0" dirty="0"/>
              <a:t> 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876800" y="4424680"/>
            <a:ext cx="2590800" cy="210312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Alimentation</a:t>
            </a:r>
          </a:p>
          <a:p>
            <a:pPr algn="ctr" eaLnBrk="1" hangingPunct="1"/>
            <a:endParaRPr lang="fr-FR" altLang="fr-FR" sz="2000" u="sng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i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hyper sélectivité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vomissement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pica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recherche permanente 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7772400" y="3581400"/>
            <a:ext cx="2514600" cy="281940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Anti-social</a:t>
            </a:r>
          </a:p>
          <a:p>
            <a:pPr algn="ctr" eaLnBrk="1" hangingPunct="1"/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i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crier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se mettre en colère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s’enfuir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opposition permanente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se déshabiller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72400" y="457200"/>
            <a:ext cx="2514600" cy="281940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Destruction</a:t>
            </a:r>
          </a:p>
          <a:p>
            <a:pPr algn="ctr" eaLnBrk="1" hangingPunct="1"/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i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jeter des objets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casser des vitres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casser de la vaisselle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renverser des meubles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déchirer des vêtements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4800600" y="338440"/>
            <a:ext cx="2590800" cy="2286000"/>
          </a:xfrm>
          <a:prstGeom prst="rect">
            <a:avLst/>
          </a:prstGeom>
          <a:solidFill>
            <a:srgbClr val="D1E6E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fr-FR" altLang="fr-FR" sz="2000" b="1" u="sng" dirty="0">
                <a:solidFill>
                  <a:srgbClr val="000000"/>
                </a:solidFill>
                <a:cs typeface="Times New Roman" pitchFamily="18" charset="0"/>
              </a:rPr>
              <a:t>Automutilation</a:t>
            </a:r>
          </a:p>
          <a:p>
            <a:pPr algn="ctr" eaLnBrk="1" hangingPunct="1"/>
            <a:endParaRPr lang="fr-FR" altLang="fr-FR" sz="2000" b="1" u="sng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i="1" dirty="0">
                <a:solidFill>
                  <a:srgbClr val="000000"/>
                </a:solidFill>
                <a:cs typeface="Times New Roman" pitchFamily="18" charset="0"/>
              </a:rPr>
              <a:t>Exemples :</a:t>
            </a:r>
            <a:endParaRPr lang="fr-FR" altLang="fr-FR" sz="2000" i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se frapper la tête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coups-doigt dans l’œil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se mordre</a:t>
            </a:r>
            <a:endParaRPr lang="fr-FR" altLang="fr-FR" sz="2000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dirty="0">
                <a:solidFill>
                  <a:srgbClr val="000000"/>
                </a:solidFill>
                <a:cs typeface="Times New Roman" pitchFamily="18" charset="0"/>
              </a:rPr>
              <a:t>s’arracher les cheveux</a:t>
            </a:r>
            <a:r>
              <a:rPr lang="fr-FR" altLang="fr-FR" dirty="0"/>
              <a:t> 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4800600" y="2641600"/>
            <a:ext cx="2697480" cy="176592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fr-FR" altLang="fr-FR" sz="700" b="1" dirty="0">
              <a:solidFill>
                <a:srgbClr val="E6E6E6"/>
              </a:solidFill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b="1" dirty="0">
                <a:solidFill>
                  <a:srgbClr val="E6E6E6"/>
                </a:solidFill>
                <a:cs typeface="Times New Roman" pitchFamily="18" charset="0"/>
              </a:rPr>
              <a:t>Catégories de troubles</a:t>
            </a:r>
            <a:endParaRPr lang="fr-FR" altLang="fr-FR" sz="2000" b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2000" b="1" dirty="0">
                <a:solidFill>
                  <a:srgbClr val="E6E6E6"/>
                </a:solidFill>
                <a:cs typeface="Times New Roman" pitchFamily="18" charset="0"/>
              </a:rPr>
              <a:t>du comportement</a:t>
            </a:r>
          </a:p>
          <a:p>
            <a:pPr algn="ctr" eaLnBrk="1" hangingPunct="1"/>
            <a:endParaRPr lang="fr-FR" altLang="fr-FR" sz="300" b="1" dirty="0">
              <a:cs typeface="Times New Roman" pitchFamily="18" charset="0"/>
            </a:endParaRPr>
          </a:p>
          <a:p>
            <a:pPr algn="ctr" eaLnBrk="1" hangingPunct="1"/>
            <a:r>
              <a:rPr lang="fr-FR" altLang="fr-FR" sz="1300" dirty="0" err="1">
                <a:solidFill>
                  <a:srgbClr val="E6E6E6"/>
                </a:solidFill>
                <a:cs typeface="Times New Roman" pitchFamily="18" charset="0"/>
              </a:rPr>
              <a:t>McBrien</a:t>
            </a:r>
            <a:r>
              <a:rPr lang="fr-FR" altLang="fr-FR" sz="1300" dirty="0">
                <a:solidFill>
                  <a:srgbClr val="E6E6E6"/>
                </a:solidFill>
                <a:cs typeface="Times New Roman" pitchFamily="18" charset="0"/>
              </a:rPr>
              <a:t>, J. &amp; </a:t>
            </a:r>
            <a:r>
              <a:rPr lang="fr-FR" altLang="fr-FR" sz="1300" dirty="0" err="1">
                <a:solidFill>
                  <a:srgbClr val="E6E6E6"/>
                </a:solidFill>
                <a:cs typeface="Times New Roman" pitchFamily="18" charset="0"/>
              </a:rPr>
              <a:t>Felce</a:t>
            </a:r>
            <a:r>
              <a:rPr lang="fr-FR" altLang="fr-FR" sz="1300" dirty="0">
                <a:solidFill>
                  <a:srgbClr val="E6E6E6"/>
                </a:solidFill>
                <a:cs typeface="Times New Roman" pitchFamily="18" charset="0"/>
              </a:rPr>
              <a:t>, D. (1992)</a:t>
            </a:r>
          </a:p>
          <a:p>
            <a:pPr algn="ctr" eaLnBrk="1" hangingPunct="1"/>
            <a:r>
              <a:rPr lang="fr-FR" altLang="fr-FR" sz="1300" dirty="0" err="1">
                <a:solidFill>
                  <a:srgbClr val="E6E6E6"/>
                </a:solidFill>
                <a:cs typeface="Times New Roman" pitchFamily="18" charset="0"/>
              </a:rPr>
              <a:t>Willaye</a:t>
            </a:r>
            <a:r>
              <a:rPr lang="fr-FR" altLang="fr-FR" sz="1300" dirty="0">
                <a:solidFill>
                  <a:srgbClr val="E6E6E6"/>
                </a:solidFill>
                <a:cs typeface="Times New Roman" pitchFamily="18" charset="0"/>
              </a:rPr>
              <a:t> (2006)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5882D9F8-97DA-475E-9500-31C47AD4E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23037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0826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0960" y="2056016"/>
            <a:ext cx="10965120" cy="361074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fr-FR" sz="2600" dirty="0"/>
              <a:t>« Comportement problème » s’il y a au moins une des caractéristiques : 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/>
              <a:t>1.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Dangereux</a:t>
            </a:r>
            <a:r>
              <a:rPr lang="fr-FR" sz="2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600" dirty="0"/>
              <a:t>pour la personne elle-même ou pour les autres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/>
              <a:t>2. Provoque des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dégâts</a:t>
            </a:r>
            <a:r>
              <a:rPr lang="fr-FR" sz="2600" dirty="0"/>
              <a:t> matériels importants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/>
              <a:t>3. Empêche de façon significative l’intégration - facteur d’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exclusion</a:t>
            </a:r>
          </a:p>
          <a:p>
            <a:pPr>
              <a:lnSpc>
                <a:spcPct val="90000"/>
              </a:lnSpc>
              <a:buNone/>
            </a:pPr>
            <a:r>
              <a:rPr lang="fr-FR" sz="2600" dirty="0"/>
              <a:t>4. Rend les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apprentissages impossibles</a:t>
            </a:r>
          </a:p>
          <a:p>
            <a:pPr>
              <a:lnSpc>
                <a:spcPct val="90000"/>
              </a:lnSpc>
              <a:buNone/>
            </a:pPr>
            <a:endParaRPr lang="fr-FR" dirty="0"/>
          </a:p>
          <a:p>
            <a:pPr>
              <a:lnSpc>
                <a:spcPct val="90000"/>
              </a:lnSpc>
              <a:buNone/>
            </a:pPr>
            <a:r>
              <a:rPr lang="fr-FR" sz="2600" dirty="0"/>
              <a:t>Attention au risque d’aggravation sans intervention</a:t>
            </a:r>
          </a:p>
          <a:p>
            <a:pPr>
              <a:lnSpc>
                <a:spcPct val="90000"/>
              </a:lnSpc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fr-FR" sz="2600" dirty="0">
                <a:solidFill>
                  <a:schemeClr val="tx1"/>
                </a:solidFill>
              </a:rPr>
              <a:t>=&gt; </a:t>
            </a:r>
            <a:r>
              <a:rPr lang="fr-FR" sz="2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altération de la qualité de vie</a:t>
            </a:r>
            <a:r>
              <a:rPr lang="fr-FR" sz="2600" dirty="0"/>
              <a:t> de la personne et de son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sz="2600" dirty="0"/>
              <a:t>entourage, affectés par la survenue de ces comportements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74431" y="724621"/>
            <a:ext cx="11043138" cy="480956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DÉFINITION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29DDFD-439A-48AA-8C5B-9579E655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3263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2960" y="1484784"/>
            <a:ext cx="10749280" cy="4836024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sz="2800" dirty="0">
                <a:solidFill>
                  <a:schemeClr val="tx1"/>
                </a:solidFill>
              </a:rPr>
              <a:t>Envisager le « comportement-problème » dans l’interaction/interrelation entre l’</a:t>
            </a:r>
            <a:r>
              <a:rPr lang="fr-FR" sz="2800" b="1" dirty="0">
                <a:solidFill>
                  <a:srgbClr val="539B86"/>
                </a:solidFill>
              </a:rPr>
              <a:t>individu et son environnement</a:t>
            </a:r>
            <a:r>
              <a:rPr lang="fr-FR" sz="2800" dirty="0">
                <a:solidFill>
                  <a:schemeClr val="tx1"/>
                </a:solidFill>
              </a:rPr>
              <a:t>.</a:t>
            </a:r>
          </a:p>
          <a:p>
            <a:r>
              <a:rPr lang="fr-FR" sz="2800" dirty="0">
                <a:solidFill>
                  <a:schemeClr val="tx1"/>
                </a:solidFill>
              </a:rPr>
              <a:t>C’est souvent le </a:t>
            </a:r>
            <a:r>
              <a:rPr lang="fr-FR" sz="2800" b="1" dirty="0">
                <a:solidFill>
                  <a:srgbClr val="539B86"/>
                </a:solidFill>
              </a:rPr>
              <a:t>milieu</a:t>
            </a:r>
            <a:r>
              <a:rPr lang="fr-FR" sz="2800" dirty="0">
                <a:solidFill>
                  <a:schemeClr val="tx1"/>
                </a:solidFill>
              </a:rPr>
              <a:t> qui va définir s’il s’agit d’un comportement-problème ou non.</a:t>
            </a:r>
          </a:p>
          <a:p>
            <a:endParaRPr lang="fr-FR" sz="2800" dirty="0">
              <a:solidFill>
                <a:schemeClr val="tx1"/>
              </a:solidFill>
            </a:endParaRPr>
          </a:p>
          <a:p>
            <a:r>
              <a:rPr lang="fr-FR" sz="2800" dirty="0">
                <a:solidFill>
                  <a:schemeClr val="tx1"/>
                </a:solidFill>
              </a:rPr>
              <a:t>En général, le </a:t>
            </a:r>
            <a:r>
              <a:rPr lang="fr-FR" sz="2800" b="1" dirty="0">
                <a:solidFill>
                  <a:srgbClr val="539B86"/>
                </a:solidFill>
              </a:rPr>
              <a:t>besoin est légitime</a:t>
            </a:r>
            <a:r>
              <a:rPr lang="fr-FR" sz="2800" dirty="0">
                <a:solidFill>
                  <a:schemeClr val="tx1"/>
                </a:solidFill>
              </a:rPr>
              <a:t>, acceptable, c’est le moyen pour l’obtenir qui est déviant, inadapté.</a:t>
            </a:r>
          </a:p>
          <a:p>
            <a:endParaRPr lang="fr-FR" sz="28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991544" y="633046"/>
            <a:ext cx="8183880" cy="607154"/>
          </a:xfrm>
        </p:spPr>
        <p:txBody>
          <a:bodyPr/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Comportements-problèmes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645543-CEA9-4166-9B33-5DD0E80B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5909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1360" y="1535734"/>
            <a:ext cx="10373360" cy="4667941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fr-FR" sz="2800" dirty="0">
                <a:ea typeface="Meiryo" pitchFamily="34" charset="-128"/>
                <a:cs typeface="Meiryo" pitchFamily="34" charset="-128"/>
              </a:rPr>
              <a:t>Pas d’intervention sans avoir, au préalable, identifié précisément et évalué le comportement :</a:t>
            </a:r>
          </a:p>
          <a:p>
            <a:pPr algn="ctr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539B86"/>
                </a:solidFill>
                <a:ea typeface="Meiryo" pitchFamily="34" charset="-128"/>
                <a:cs typeface="Meiryo" pitchFamily="34" charset="-128"/>
              </a:rPr>
              <a:t> analyse fonctionnelle de comportement</a:t>
            </a:r>
          </a:p>
          <a:p>
            <a:pPr algn="ctr">
              <a:buFont typeface="Symbol" panose="05050102010706020507" pitchFamily="18" charset="2"/>
              <a:buChar char="Þ"/>
              <a:defRPr/>
            </a:pPr>
            <a:endParaRPr lang="fr-FR" sz="2800" b="1" dirty="0">
              <a:solidFill>
                <a:srgbClr val="539B86"/>
              </a:solidFill>
              <a:ea typeface="Meiryo" pitchFamily="34" charset="-128"/>
              <a:cs typeface="Meiryo" pitchFamily="34" charset="-128"/>
            </a:endParaRPr>
          </a:p>
          <a:p>
            <a:r>
              <a:rPr lang="fr-FR" sz="2800" dirty="0"/>
              <a:t>permet de rechercher la/les fonction(s) du comportement-problème</a:t>
            </a:r>
          </a:p>
          <a:p>
            <a:r>
              <a:rPr lang="fr-FR" sz="2800" dirty="0"/>
              <a:t>porte sur différentes situations auxquelles la personne a été exposée </a:t>
            </a:r>
          </a:p>
          <a:p>
            <a:pPr>
              <a:buFont typeface="Symbol" panose="05050102010706020507" pitchFamily="18" charset="2"/>
              <a:buChar char="Þ"/>
              <a:defRPr/>
            </a:pPr>
            <a:endParaRPr lang="fr-FR" sz="2800" b="1" dirty="0">
              <a:solidFill>
                <a:srgbClr val="539B86"/>
              </a:solidFill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81192" y="705124"/>
            <a:ext cx="11029616" cy="505491"/>
          </a:xfrm>
        </p:spPr>
        <p:txBody>
          <a:bodyPr>
            <a:noAutofit/>
          </a:bodyPr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Travail sur les comportements-problèmes</a:t>
            </a:r>
            <a:endParaRPr lang="fr-FR" sz="320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3E1AA7-E6DD-443B-87D2-E11779188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8561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9440" y="1341120"/>
            <a:ext cx="10698480" cy="4707326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539B86"/>
                </a:solidFill>
              </a:rPr>
              <a:t>Antécédents</a:t>
            </a:r>
            <a:r>
              <a:rPr lang="fr-FR" sz="2800" dirty="0"/>
              <a:t> contextuels et immédiats</a:t>
            </a:r>
          </a:p>
          <a:p>
            <a:pPr marL="0" indent="0">
              <a:buNone/>
            </a:pPr>
            <a:r>
              <a:rPr lang="fr-FR" sz="2800" dirty="0"/>
              <a:t>Exploration des différents facteurs : somatiques en particulier, sensoriels, communicationnels, psychologiques, psychiatriques, psychosociaux, …</a:t>
            </a:r>
          </a:p>
          <a:p>
            <a:pPr marL="0" indent="0">
              <a:buNone/>
            </a:pPr>
            <a:r>
              <a:rPr lang="fr-FR" sz="2800" b="1" dirty="0">
                <a:solidFill>
                  <a:srgbClr val="539B86"/>
                </a:solidFill>
              </a:rPr>
              <a:t>Contextes</a:t>
            </a:r>
            <a:r>
              <a:rPr lang="fr-FR" sz="2800" dirty="0"/>
              <a:t> dans lesquels le comportement-problème surgit / ceux où le comportement-problème se modère</a:t>
            </a:r>
          </a:p>
          <a:p>
            <a:pPr marL="0" indent="0">
              <a:buNone/>
            </a:pPr>
            <a:endParaRPr lang="fr-FR" sz="2800" dirty="0"/>
          </a:p>
          <a:p>
            <a:r>
              <a:rPr lang="fr-FR" sz="2800" b="1" dirty="0">
                <a:solidFill>
                  <a:srgbClr val="539B86"/>
                </a:solidFill>
              </a:rPr>
              <a:t>Conséquences</a:t>
            </a:r>
            <a:r>
              <a:rPr lang="fr-FR" sz="2800" dirty="0"/>
              <a:t> dans différentes strates de l’environnement de la personne, immédiates et différées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743578" y="595025"/>
            <a:ext cx="10972800" cy="622326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Travail sur les comportements-problèmes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DA52F-7F9F-4D6C-972E-06755E750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779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AA32489-81FC-4C7D-85D0-D15B7B1BA0B6}"/>
              </a:ext>
            </a:extLst>
          </p:cNvPr>
          <p:cNvSpPr txBox="1">
            <a:spLocks/>
          </p:cNvSpPr>
          <p:nvPr/>
        </p:nvSpPr>
        <p:spPr>
          <a:xfrm>
            <a:off x="1518393" y="693396"/>
            <a:ext cx="9001000" cy="54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Communication </a:t>
            </a:r>
            <a:r>
              <a:rPr lang="fr-FR" sz="3200" dirty="0">
                <a:solidFill>
                  <a:sysClr val="windowText" lastClr="000000"/>
                </a:solidFill>
                <a:latin typeface="Calibri"/>
              </a:rPr>
              <a:t> </a:t>
            </a:r>
          </a:p>
        </p:txBody>
      </p:sp>
      <p:grpSp>
        <p:nvGrpSpPr>
          <p:cNvPr id="202" name="Groupe 201">
            <a:extLst>
              <a:ext uri="{FF2B5EF4-FFF2-40B4-BE49-F238E27FC236}">
                <a16:creationId xmlns:a16="http://schemas.microsoft.com/office/drawing/2014/main" id="{E427CD91-48ED-462C-9DD8-57AA17C0BFED}"/>
              </a:ext>
            </a:extLst>
          </p:cNvPr>
          <p:cNvGrpSpPr/>
          <p:nvPr/>
        </p:nvGrpSpPr>
        <p:grpSpPr>
          <a:xfrm>
            <a:off x="2589686" y="3856380"/>
            <a:ext cx="1562040" cy="1992960"/>
            <a:chOff x="1065686" y="3856380"/>
            <a:chExt cx="1562040" cy="19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Encre 3">
                  <a:extLst>
                    <a:ext uri="{FF2B5EF4-FFF2-40B4-BE49-F238E27FC236}">
                      <a16:creationId xmlns:a16="http://schemas.microsoft.com/office/drawing/2014/main" id="{1A4E6E92-CEA0-4B2A-A077-ABDF92891193}"/>
                    </a:ext>
                  </a:extLst>
                </p14:cNvPr>
                <p14:cNvContentPartPr/>
                <p14:nvPr/>
              </p14:nvContentPartPr>
              <p14:xfrm>
                <a:off x="1406966" y="3899580"/>
                <a:ext cx="592560" cy="1117080"/>
              </p14:xfrm>
            </p:contentPart>
          </mc:Choice>
          <mc:Fallback xmlns="">
            <p:pic>
              <p:nvPicPr>
                <p:cNvPr id="4" name="Encre 3">
                  <a:extLst>
                    <a:ext uri="{FF2B5EF4-FFF2-40B4-BE49-F238E27FC236}">
                      <a16:creationId xmlns:a16="http://schemas.microsoft.com/office/drawing/2014/main" id="{1A4E6E92-CEA0-4B2A-A077-ABDF9289119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88977" y="3881940"/>
                  <a:ext cx="628178" cy="11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5" name="Encre 124">
                  <a:extLst>
                    <a:ext uri="{FF2B5EF4-FFF2-40B4-BE49-F238E27FC236}">
                      <a16:creationId xmlns:a16="http://schemas.microsoft.com/office/drawing/2014/main" id="{17758313-EDDF-4E23-90AA-8E597BBE7ECF}"/>
                    </a:ext>
                  </a:extLst>
                </p14:cNvPr>
                <p14:cNvContentPartPr/>
                <p14:nvPr/>
              </p14:nvContentPartPr>
              <p14:xfrm>
                <a:off x="2020406" y="3904260"/>
                <a:ext cx="259200" cy="1035720"/>
              </p14:xfrm>
            </p:contentPart>
          </mc:Choice>
          <mc:Fallback xmlns="">
            <p:pic>
              <p:nvPicPr>
                <p:cNvPr id="125" name="Encre 124">
                  <a:extLst>
                    <a:ext uri="{FF2B5EF4-FFF2-40B4-BE49-F238E27FC236}">
                      <a16:creationId xmlns:a16="http://schemas.microsoft.com/office/drawing/2014/main" id="{17758313-EDDF-4E23-90AA-8E597BBE7EC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2406" y="3886260"/>
                  <a:ext cx="294840" cy="10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" name="Encre 1">
                  <a:extLst>
                    <a:ext uri="{FF2B5EF4-FFF2-40B4-BE49-F238E27FC236}">
                      <a16:creationId xmlns:a16="http://schemas.microsoft.com/office/drawing/2014/main" id="{FCCCC22E-0E06-4416-A754-8DCB70A8CBC0}"/>
                    </a:ext>
                  </a:extLst>
                </p14:cNvPr>
                <p14:cNvContentPartPr/>
                <p14:nvPr/>
              </p14:nvContentPartPr>
              <p14:xfrm>
                <a:off x="1065686" y="3899580"/>
                <a:ext cx="571320" cy="856080"/>
              </p14:xfrm>
            </p:contentPart>
          </mc:Choice>
          <mc:Fallback xmlns="">
            <p:pic>
              <p:nvPicPr>
                <p:cNvPr id="2" name="Encre 1">
                  <a:extLst>
                    <a:ext uri="{FF2B5EF4-FFF2-40B4-BE49-F238E27FC236}">
                      <a16:creationId xmlns:a16="http://schemas.microsoft.com/office/drawing/2014/main" id="{FCCCC22E-0E06-4416-A754-8DCB70A8CBC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7697" y="3881947"/>
                  <a:ext cx="606938" cy="8917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9" name="Encre 128">
                  <a:extLst>
                    <a:ext uri="{FF2B5EF4-FFF2-40B4-BE49-F238E27FC236}">
                      <a16:creationId xmlns:a16="http://schemas.microsoft.com/office/drawing/2014/main" id="{320356F1-1824-43C1-AC1B-B8C7B80FECC2}"/>
                    </a:ext>
                  </a:extLst>
                </p14:cNvPr>
                <p14:cNvContentPartPr/>
                <p14:nvPr/>
              </p14:nvContentPartPr>
              <p14:xfrm>
                <a:off x="2065406" y="3856380"/>
                <a:ext cx="562320" cy="665280"/>
              </p14:xfrm>
            </p:contentPart>
          </mc:Choice>
          <mc:Fallback xmlns="">
            <p:pic>
              <p:nvPicPr>
                <p:cNvPr id="129" name="Encre 128">
                  <a:extLst>
                    <a:ext uri="{FF2B5EF4-FFF2-40B4-BE49-F238E27FC236}">
                      <a16:creationId xmlns:a16="http://schemas.microsoft.com/office/drawing/2014/main" id="{320356F1-1824-43C1-AC1B-B8C7B80FECC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47766" y="3838740"/>
                  <a:ext cx="597960" cy="70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6" name="Encre 135">
                  <a:extLst>
                    <a:ext uri="{FF2B5EF4-FFF2-40B4-BE49-F238E27FC236}">
                      <a16:creationId xmlns:a16="http://schemas.microsoft.com/office/drawing/2014/main" id="{E23D3C0A-8ADC-4531-8F8D-F04F627A8306}"/>
                    </a:ext>
                  </a:extLst>
                </p14:cNvPr>
                <p14:cNvContentPartPr/>
                <p14:nvPr/>
              </p14:nvContentPartPr>
              <p14:xfrm>
                <a:off x="1582286" y="5001180"/>
                <a:ext cx="179640" cy="848160"/>
              </p14:xfrm>
            </p:contentPart>
          </mc:Choice>
          <mc:Fallback xmlns="">
            <p:pic>
              <p:nvPicPr>
                <p:cNvPr id="136" name="Encre 135">
                  <a:extLst>
                    <a:ext uri="{FF2B5EF4-FFF2-40B4-BE49-F238E27FC236}">
                      <a16:creationId xmlns:a16="http://schemas.microsoft.com/office/drawing/2014/main" id="{E23D3C0A-8ADC-4531-8F8D-F04F627A830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64286" y="4983540"/>
                  <a:ext cx="215280" cy="88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7" name="Encre 136">
                  <a:extLst>
                    <a:ext uri="{FF2B5EF4-FFF2-40B4-BE49-F238E27FC236}">
                      <a16:creationId xmlns:a16="http://schemas.microsoft.com/office/drawing/2014/main" id="{B0961666-39F0-4F01-9C5F-8F67FFECF9C2}"/>
                    </a:ext>
                  </a:extLst>
                </p14:cNvPr>
                <p14:cNvContentPartPr/>
                <p14:nvPr/>
              </p14:nvContentPartPr>
              <p14:xfrm>
                <a:off x="2036606" y="5016660"/>
                <a:ext cx="315000" cy="753840"/>
              </p14:xfrm>
            </p:contentPart>
          </mc:Choice>
          <mc:Fallback xmlns="">
            <p:pic>
              <p:nvPicPr>
                <p:cNvPr id="137" name="Encre 136">
                  <a:extLst>
                    <a:ext uri="{FF2B5EF4-FFF2-40B4-BE49-F238E27FC236}">
                      <a16:creationId xmlns:a16="http://schemas.microsoft.com/office/drawing/2014/main" id="{B0961666-39F0-4F01-9C5F-8F67FFECF9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18966" y="4999020"/>
                  <a:ext cx="350640" cy="78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2">
            <p14:nvContentPartPr>
              <p14:cNvPr id="207" name="Encre 206">
                <a:extLst>
                  <a:ext uri="{FF2B5EF4-FFF2-40B4-BE49-F238E27FC236}">
                    <a16:creationId xmlns:a16="http://schemas.microsoft.com/office/drawing/2014/main" id="{60CABFC5-A1D8-415E-890F-ABAEA4880C05}"/>
                  </a:ext>
                </a:extLst>
              </p14:cNvPr>
              <p14:cNvContentPartPr/>
              <p14:nvPr/>
            </p14:nvContentPartPr>
            <p14:xfrm>
              <a:off x="6326846" y="4486740"/>
              <a:ext cx="2160" cy="4320"/>
            </p14:xfrm>
          </p:contentPart>
        </mc:Choice>
        <mc:Fallback xmlns="">
          <p:pic>
            <p:nvPicPr>
              <p:cNvPr id="207" name="Encre 206">
                <a:extLst>
                  <a:ext uri="{FF2B5EF4-FFF2-40B4-BE49-F238E27FC236}">
                    <a16:creationId xmlns:a16="http://schemas.microsoft.com/office/drawing/2014/main" id="{60CABFC5-A1D8-415E-890F-ABAEA4880C0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63846" y="4423740"/>
                <a:ext cx="127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4">
            <p14:nvContentPartPr>
              <p14:cNvPr id="208" name="Encre 207">
                <a:extLst>
                  <a:ext uri="{FF2B5EF4-FFF2-40B4-BE49-F238E27FC236}">
                    <a16:creationId xmlns:a16="http://schemas.microsoft.com/office/drawing/2014/main" id="{91EE5A11-249C-46E1-9221-5AEC9443CCFF}"/>
                  </a:ext>
                </a:extLst>
              </p14:cNvPr>
              <p14:cNvContentPartPr/>
              <p14:nvPr/>
            </p14:nvContentPartPr>
            <p14:xfrm>
              <a:off x="6415766" y="4155540"/>
              <a:ext cx="68040" cy="10080"/>
            </p14:xfrm>
          </p:contentPart>
        </mc:Choice>
        <mc:Fallback xmlns="">
          <p:pic>
            <p:nvPicPr>
              <p:cNvPr id="208" name="Encre 207">
                <a:extLst>
                  <a:ext uri="{FF2B5EF4-FFF2-40B4-BE49-F238E27FC236}">
                    <a16:creationId xmlns:a16="http://schemas.microsoft.com/office/drawing/2014/main" id="{91EE5A11-249C-46E1-9221-5AEC9443CCF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52766" y="4092540"/>
                <a:ext cx="1936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6">
            <p14:nvContentPartPr>
              <p14:cNvPr id="209" name="Encre 208">
                <a:extLst>
                  <a:ext uri="{FF2B5EF4-FFF2-40B4-BE49-F238E27FC236}">
                    <a16:creationId xmlns:a16="http://schemas.microsoft.com/office/drawing/2014/main" id="{87E7B540-7181-4FEC-A642-B08DE5E92BEA}"/>
                  </a:ext>
                </a:extLst>
              </p14:cNvPr>
              <p14:cNvContentPartPr/>
              <p14:nvPr/>
            </p14:nvContentPartPr>
            <p14:xfrm>
              <a:off x="6782246" y="4650180"/>
              <a:ext cx="360" cy="360"/>
            </p14:xfrm>
          </p:contentPart>
        </mc:Choice>
        <mc:Fallback xmlns="">
          <p:pic>
            <p:nvPicPr>
              <p:cNvPr id="209" name="Encre 208">
                <a:extLst>
                  <a:ext uri="{FF2B5EF4-FFF2-40B4-BE49-F238E27FC236}">
                    <a16:creationId xmlns:a16="http://schemas.microsoft.com/office/drawing/2014/main" id="{87E7B540-7181-4FEC-A642-B08DE5E92BE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719246" y="45871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8">
            <p14:nvContentPartPr>
              <p14:cNvPr id="210" name="Encre 209">
                <a:extLst>
                  <a:ext uri="{FF2B5EF4-FFF2-40B4-BE49-F238E27FC236}">
                    <a16:creationId xmlns:a16="http://schemas.microsoft.com/office/drawing/2014/main" id="{EE95AFCD-4E50-406A-9560-7FC0E94DF21A}"/>
                  </a:ext>
                </a:extLst>
              </p14:cNvPr>
              <p14:cNvContentPartPr/>
              <p14:nvPr/>
            </p14:nvContentPartPr>
            <p14:xfrm>
              <a:off x="6111926" y="4822260"/>
              <a:ext cx="107640" cy="37440"/>
            </p14:xfrm>
          </p:contentPart>
        </mc:Choice>
        <mc:Fallback xmlns="">
          <p:pic>
            <p:nvPicPr>
              <p:cNvPr id="210" name="Encre 209">
                <a:extLst>
                  <a:ext uri="{FF2B5EF4-FFF2-40B4-BE49-F238E27FC236}">
                    <a16:creationId xmlns:a16="http://schemas.microsoft.com/office/drawing/2014/main" id="{EE95AFCD-4E50-406A-9560-7FC0E94DF2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48926" y="4759260"/>
                <a:ext cx="233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0">
            <p14:nvContentPartPr>
              <p14:cNvPr id="211" name="Encre 210">
                <a:extLst>
                  <a:ext uri="{FF2B5EF4-FFF2-40B4-BE49-F238E27FC236}">
                    <a16:creationId xmlns:a16="http://schemas.microsoft.com/office/drawing/2014/main" id="{9A362A90-8010-4BA1-A90C-A5D201240174}"/>
                  </a:ext>
                </a:extLst>
              </p14:cNvPr>
              <p14:cNvContentPartPr/>
              <p14:nvPr/>
            </p14:nvContentPartPr>
            <p14:xfrm>
              <a:off x="6582446" y="4903980"/>
              <a:ext cx="56520" cy="13680"/>
            </p14:xfrm>
          </p:contentPart>
        </mc:Choice>
        <mc:Fallback xmlns="">
          <p:pic>
            <p:nvPicPr>
              <p:cNvPr id="211" name="Encre 210">
                <a:extLst>
                  <a:ext uri="{FF2B5EF4-FFF2-40B4-BE49-F238E27FC236}">
                    <a16:creationId xmlns:a16="http://schemas.microsoft.com/office/drawing/2014/main" id="{9A362A90-8010-4BA1-A90C-A5D2012401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519446" y="4842595"/>
                <a:ext cx="182160" cy="136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2">
            <p14:nvContentPartPr>
              <p14:cNvPr id="212" name="Encre 211">
                <a:extLst>
                  <a:ext uri="{FF2B5EF4-FFF2-40B4-BE49-F238E27FC236}">
                    <a16:creationId xmlns:a16="http://schemas.microsoft.com/office/drawing/2014/main" id="{752B6DF7-9BC3-4671-A9B3-F81B98721B82}"/>
                  </a:ext>
                </a:extLst>
              </p14:cNvPr>
              <p14:cNvContentPartPr/>
              <p14:nvPr/>
            </p14:nvContentPartPr>
            <p14:xfrm>
              <a:off x="6022286" y="4372980"/>
              <a:ext cx="360" cy="7560"/>
            </p14:xfrm>
          </p:contentPart>
        </mc:Choice>
        <mc:Fallback xmlns="">
          <p:pic>
            <p:nvPicPr>
              <p:cNvPr id="212" name="Encre 211">
                <a:extLst>
                  <a:ext uri="{FF2B5EF4-FFF2-40B4-BE49-F238E27FC236}">
                    <a16:creationId xmlns:a16="http://schemas.microsoft.com/office/drawing/2014/main" id="{752B6DF7-9BC3-4671-A9B3-F81B98721B8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59286" y="4309980"/>
                <a:ext cx="1260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4">
            <p14:nvContentPartPr>
              <p14:cNvPr id="213" name="Encre 212">
                <a:extLst>
                  <a:ext uri="{FF2B5EF4-FFF2-40B4-BE49-F238E27FC236}">
                    <a16:creationId xmlns:a16="http://schemas.microsoft.com/office/drawing/2014/main" id="{7833596C-D785-4A24-B9F6-8900E88CE26E}"/>
                  </a:ext>
                </a:extLst>
              </p14:cNvPr>
              <p14:cNvContentPartPr/>
              <p14:nvPr/>
            </p14:nvContentPartPr>
            <p14:xfrm>
              <a:off x="6320726" y="4017300"/>
              <a:ext cx="360" cy="360"/>
            </p14:xfrm>
          </p:contentPart>
        </mc:Choice>
        <mc:Fallback xmlns="">
          <p:pic>
            <p:nvPicPr>
              <p:cNvPr id="213" name="Encre 212">
                <a:extLst>
                  <a:ext uri="{FF2B5EF4-FFF2-40B4-BE49-F238E27FC236}">
                    <a16:creationId xmlns:a16="http://schemas.microsoft.com/office/drawing/2014/main" id="{7833596C-D785-4A24-B9F6-8900E88CE26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257726" y="39543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5">
            <p14:nvContentPartPr>
              <p14:cNvPr id="215" name="Encre 214">
                <a:extLst>
                  <a:ext uri="{FF2B5EF4-FFF2-40B4-BE49-F238E27FC236}">
                    <a16:creationId xmlns:a16="http://schemas.microsoft.com/office/drawing/2014/main" id="{0B2A11BF-5E18-4AD2-A52F-1D5EA8BCDE38}"/>
                  </a:ext>
                </a:extLst>
              </p14:cNvPr>
              <p14:cNvContentPartPr/>
              <p14:nvPr/>
            </p14:nvContentPartPr>
            <p14:xfrm>
              <a:off x="3217166" y="4400340"/>
              <a:ext cx="370440" cy="52920"/>
            </p14:xfrm>
          </p:contentPart>
        </mc:Choice>
        <mc:Fallback xmlns="">
          <p:pic>
            <p:nvPicPr>
              <p:cNvPr id="215" name="Encre 214">
                <a:extLst>
                  <a:ext uri="{FF2B5EF4-FFF2-40B4-BE49-F238E27FC236}">
                    <a16:creationId xmlns:a16="http://schemas.microsoft.com/office/drawing/2014/main" id="{0B2A11BF-5E18-4AD2-A52F-1D5EA8BCDE3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54166" y="4336908"/>
                <a:ext cx="496080" cy="179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7">
            <p14:nvContentPartPr>
              <p14:cNvPr id="217" name="Encre 216">
                <a:extLst>
                  <a:ext uri="{FF2B5EF4-FFF2-40B4-BE49-F238E27FC236}">
                    <a16:creationId xmlns:a16="http://schemas.microsoft.com/office/drawing/2014/main" id="{5B049E02-E0B8-4725-BCAB-E2C3FA1273F7}"/>
                  </a:ext>
                </a:extLst>
              </p14:cNvPr>
              <p14:cNvContentPartPr/>
              <p14:nvPr/>
            </p14:nvContentPartPr>
            <p14:xfrm>
              <a:off x="3172526" y="4124940"/>
              <a:ext cx="331560" cy="138960"/>
            </p14:xfrm>
          </p:contentPart>
        </mc:Choice>
        <mc:Fallback xmlns="">
          <p:pic>
            <p:nvPicPr>
              <p:cNvPr id="217" name="Encre 216">
                <a:extLst>
                  <a:ext uri="{FF2B5EF4-FFF2-40B4-BE49-F238E27FC236}">
                    <a16:creationId xmlns:a16="http://schemas.microsoft.com/office/drawing/2014/main" id="{5B049E02-E0B8-4725-BCAB-E2C3FA1273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09526" y="4061940"/>
                <a:ext cx="45720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9">
            <p14:nvContentPartPr>
              <p14:cNvPr id="221" name="Encre 220">
                <a:extLst>
                  <a:ext uri="{FF2B5EF4-FFF2-40B4-BE49-F238E27FC236}">
                    <a16:creationId xmlns:a16="http://schemas.microsoft.com/office/drawing/2014/main" id="{53E7F4AB-1BA8-4DFC-A7CE-F79D28214C38}"/>
                  </a:ext>
                </a:extLst>
              </p14:cNvPr>
              <p14:cNvContentPartPr/>
              <p14:nvPr/>
            </p14:nvContentPartPr>
            <p14:xfrm>
              <a:off x="3051926" y="4677540"/>
              <a:ext cx="644400" cy="84240"/>
            </p14:xfrm>
          </p:contentPart>
        </mc:Choice>
        <mc:Fallback xmlns="">
          <p:pic>
            <p:nvPicPr>
              <p:cNvPr id="221" name="Encre 220">
                <a:extLst>
                  <a:ext uri="{FF2B5EF4-FFF2-40B4-BE49-F238E27FC236}">
                    <a16:creationId xmlns:a16="http://schemas.microsoft.com/office/drawing/2014/main" id="{53E7F4AB-1BA8-4DFC-A7CE-F79D28214C3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988926" y="4614270"/>
                <a:ext cx="770040" cy="210419"/>
              </a:xfrm>
              <a:prstGeom prst="rect">
                <a:avLst/>
              </a:prstGeom>
            </p:spPr>
          </p:pic>
        </mc:Fallback>
      </mc:AlternateContent>
      <p:grpSp>
        <p:nvGrpSpPr>
          <p:cNvPr id="228" name="Groupe 227">
            <a:extLst>
              <a:ext uri="{FF2B5EF4-FFF2-40B4-BE49-F238E27FC236}">
                <a16:creationId xmlns:a16="http://schemas.microsoft.com/office/drawing/2014/main" id="{8C457C95-3F5E-4503-87D4-04CB19FBA93C}"/>
              </a:ext>
            </a:extLst>
          </p:cNvPr>
          <p:cNvGrpSpPr/>
          <p:nvPr/>
        </p:nvGrpSpPr>
        <p:grpSpPr>
          <a:xfrm>
            <a:off x="5832873" y="2641836"/>
            <a:ext cx="1966532" cy="2416293"/>
            <a:chOff x="4308873" y="2641835"/>
            <a:chExt cx="1966532" cy="24162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Encre 41">
                  <a:extLst>
                    <a:ext uri="{FF2B5EF4-FFF2-40B4-BE49-F238E27FC236}">
                      <a16:creationId xmlns:a16="http://schemas.microsoft.com/office/drawing/2014/main" id="{43939119-A59C-4088-A1DB-E6DB6E430BBB}"/>
                    </a:ext>
                  </a:extLst>
                </p14:cNvPr>
                <p14:cNvContentPartPr/>
                <p14:nvPr/>
              </p14:nvContentPartPr>
              <p14:xfrm>
                <a:off x="4308873" y="3907928"/>
                <a:ext cx="877680" cy="1150200"/>
              </p14:xfrm>
            </p:contentPart>
          </mc:Choice>
          <mc:Fallback xmlns="">
            <p:pic>
              <p:nvPicPr>
                <p:cNvPr id="42" name="Encre 41">
                  <a:extLst>
                    <a:ext uri="{FF2B5EF4-FFF2-40B4-BE49-F238E27FC236}">
                      <a16:creationId xmlns:a16="http://schemas.microsoft.com/office/drawing/2014/main" id="{43939119-A59C-4088-A1DB-E6DB6E430BB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290873" y="3890288"/>
                  <a:ext cx="913320" cy="11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73" name="Encre 172">
                  <a:extLst>
                    <a:ext uri="{FF2B5EF4-FFF2-40B4-BE49-F238E27FC236}">
                      <a16:creationId xmlns:a16="http://schemas.microsoft.com/office/drawing/2014/main" id="{FC5C17F5-7FF3-4B22-81C1-74614E0EB573}"/>
                    </a:ext>
                  </a:extLst>
                </p14:cNvPr>
                <p14:cNvContentPartPr/>
                <p14:nvPr/>
              </p14:nvContentPartPr>
              <p14:xfrm>
                <a:off x="5036793" y="3890288"/>
                <a:ext cx="320760" cy="1042200"/>
              </p14:xfrm>
            </p:contentPart>
          </mc:Choice>
          <mc:Fallback xmlns="">
            <p:pic>
              <p:nvPicPr>
                <p:cNvPr id="173" name="Encre 172">
                  <a:extLst>
                    <a:ext uri="{FF2B5EF4-FFF2-40B4-BE49-F238E27FC236}">
                      <a16:creationId xmlns:a16="http://schemas.microsoft.com/office/drawing/2014/main" id="{FC5C17F5-7FF3-4B22-81C1-74614E0EB5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18793" y="3872648"/>
                  <a:ext cx="356400" cy="10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8" name="Encre 177">
                  <a:extLst>
                    <a:ext uri="{FF2B5EF4-FFF2-40B4-BE49-F238E27FC236}">
                      <a16:creationId xmlns:a16="http://schemas.microsoft.com/office/drawing/2014/main" id="{0CFA42A4-B543-4A47-8165-1A2F32DECD01}"/>
                    </a:ext>
                  </a:extLst>
                </p14:cNvPr>
                <p14:cNvContentPartPr/>
                <p14:nvPr/>
              </p14:nvContentPartPr>
              <p14:xfrm>
                <a:off x="5874365" y="2641835"/>
                <a:ext cx="401040" cy="579600"/>
              </p14:xfrm>
            </p:contentPart>
          </mc:Choice>
          <mc:Fallback xmlns="">
            <p:pic>
              <p:nvPicPr>
                <p:cNvPr id="178" name="Encre 177">
                  <a:extLst>
                    <a:ext uri="{FF2B5EF4-FFF2-40B4-BE49-F238E27FC236}">
                      <a16:creationId xmlns:a16="http://schemas.microsoft.com/office/drawing/2014/main" id="{0CFA42A4-B543-4A47-8165-1A2F32DECD0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856349" y="2623835"/>
                  <a:ext cx="436712" cy="61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27" name="Encre 226">
                  <a:extLst>
                    <a:ext uri="{FF2B5EF4-FFF2-40B4-BE49-F238E27FC236}">
                      <a16:creationId xmlns:a16="http://schemas.microsoft.com/office/drawing/2014/main" id="{BBA8017D-BF64-49A1-BE4C-691125947CAE}"/>
                    </a:ext>
                  </a:extLst>
                </p14:cNvPr>
                <p14:cNvContentPartPr/>
                <p14:nvPr/>
              </p14:nvContentPartPr>
              <p14:xfrm>
                <a:off x="6057298" y="3418647"/>
                <a:ext cx="11160" cy="3240"/>
              </p14:xfrm>
            </p:contentPart>
          </mc:Choice>
          <mc:Fallback xmlns="">
            <p:pic>
              <p:nvPicPr>
                <p:cNvPr id="227" name="Encre 226">
                  <a:extLst>
                    <a:ext uri="{FF2B5EF4-FFF2-40B4-BE49-F238E27FC236}">
                      <a16:creationId xmlns:a16="http://schemas.microsoft.com/office/drawing/2014/main" id="{BBA8017D-BF64-49A1-BE4C-691125947CA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020098" y="3382647"/>
                  <a:ext cx="85188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7CB9CD19-E8A3-4433-9823-3D28E31AC074}"/>
                  </a:ext>
                </a:extLst>
              </p14:cNvPr>
              <p14:cNvContentPartPr/>
              <p14:nvPr/>
            </p14:nvContentPartPr>
            <p14:xfrm>
              <a:off x="3620213" y="3916566"/>
              <a:ext cx="360" cy="360"/>
            </p14:xfrm>
          </p:contentPart>
        </mc:Choice>
        <mc:Fallback xmlns=""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7CB9CD19-E8A3-4433-9823-3D28E31AC07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602213" y="389856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A9E39E99-0C07-4516-B0EE-7F4FE7C550C2}"/>
                  </a:ext>
                </a:extLst>
              </p14:cNvPr>
              <p14:cNvContentPartPr/>
              <p14:nvPr/>
            </p14:nvContentPartPr>
            <p14:xfrm>
              <a:off x="3585293" y="3861846"/>
              <a:ext cx="45000" cy="89280"/>
            </p14:xfrm>
          </p:contentPart>
        </mc:Choice>
        <mc:Fallback xmlns=""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A9E39E99-0C07-4516-B0EE-7F4FE7C550C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67293" y="3843846"/>
                <a:ext cx="806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722B6AA9-9AD0-4480-AD9C-A6E0725AD392}"/>
                  </a:ext>
                </a:extLst>
              </p14:cNvPr>
              <p14:cNvContentPartPr/>
              <p14:nvPr/>
            </p14:nvContentPartPr>
            <p14:xfrm>
              <a:off x="6526493" y="3860406"/>
              <a:ext cx="103320" cy="209880"/>
            </p14:xfrm>
          </p:contentPart>
        </mc:Choice>
        <mc:Fallback xmlns=""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722B6AA9-9AD0-4480-AD9C-A6E0725AD39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08493" y="3842406"/>
                <a:ext cx="1389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4" name="Encre 23">
                <a:extLst>
                  <a:ext uri="{FF2B5EF4-FFF2-40B4-BE49-F238E27FC236}">
                    <a16:creationId xmlns:a16="http://schemas.microsoft.com/office/drawing/2014/main" id="{2C210441-4F50-4890-B476-32813FFF4877}"/>
                  </a:ext>
                </a:extLst>
              </p14:cNvPr>
              <p14:cNvContentPartPr/>
              <p14:nvPr/>
            </p14:nvContentPartPr>
            <p14:xfrm>
              <a:off x="5925653" y="4261446"/>
              <a:ext cx="360" cy="360"/>
            </p14:xfrm>
          </p:contentPart>
        </mc:Choice>
        <mc:Fallback xmlns="">
          <p:pic>
            <p:nvPicPr>
              <p:cNvPr id="24" name="Encre 23">
                <a:extLst>
                  <a:ext uri="{FF2B5EF4-FFF2-40B4-BE49-F238E27FC236}">
                    <a16:creationId xmlns:a16="http://schemas.microsoft.com/office/drawing/2014/main" id="{2C210441-4F50-4890-B476-32813FFF487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907653" y="424344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Encre 40">
                <a:extLst>
                  <a:ext uri="{FF2B5EF4-FFF2-40B4-BE49-F238E27FC236}">
                    <a16:creationId xmlns:a16="http://schemas.microsoft.com/office/drawing/2014/main" id="{560B47FF-6B76-4F72-87A7-18F2F4EA1353}"/>
                  </a:ext>
                </a:extLst>
              </p14:cNvPr>
              <p14:cNvContentPartPr/>
              <p14:nvPr/>
            </p14:nvContentPartPr>
            <p14:xfrm>
              <a:off x="6006653" y="3984606"/>
              <a:ext cx="12240" cy="18360"/>
            </p14:xfrm>
          </p:contentPart>
        </mc:Choice>
        <mc:Fallback xmlns="">
          <p:pic>
            <p:nvPicPr>
              <p:cNvPr id="41" name="Encre 40">
                <a:extLst>
                  <a:ext uri="{FF2B5EF4-FFF2-40B4-BE49-F238E27FC236}">
                    <a16:creationId xmlns:a16="http://schemas.microsoft.com/office/drawing/2014/main" id="{560B47FF-6B76-4F72-87A7-18F2F4EA135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988653" y="3966606"/>
                <a:ext cx="4788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29142B26-74A9-485D-9893-57E6737A6590}"/>
                  </a:ext>
                </a:extLst>
              </p14:cNvPr>
              <p14:cNvContentPartPr/>
              <p14:nvPr/>
            </p14:nvContentPartPr>
            <p14:xfrm>
              <a:off x="2670533" y="4734486"/>
              <a:ext cx="178920" cy="22536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29142B26-74A9-485D-9893-57E6737A659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652533" y="4716457"/>
                <a:ext cx="214560" cy="2610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3" name="Encre 32">
                <a:extLst>
                  <a:ext uri="{FF2B5EF4-FFF2-40B4-BE49-F238E27FC236}">
                    <a16:creationId xmlns:a16="http://schemas.microsoft.com/office/drawing/2014/main" id="{ECAFFAE5-4087-464C-9164-436FDE9BE6D8}"/>
                  </a:ext>
                </a:extLst>
              </p14:cNvPr>
              <p14:cNvContentPartPr/>
              <p14:nvPr/>
            </p14:nvContentPartPr>
            <p14:xfrm>
              <a:off x="4064453" y="4083606"/>
              <a:ext cx="160560" cy="219600"/>
            </p14:xfrm>
          </p:contentPart>
        </mc:Choice>
        <mc:Fallback xmlns="">
          <p:pic>
            <p:nvPicPr>
              <p:cNvPr id="33" name="Encre 32">
                <a:extLst>
                  <a:ext uri="{FF2B5EF4-FFF2-40B4-BE49-F238E27FC236}">
                    <a16:creationId xmlns:a16="http://schemas.microsoft.com/office/drawing/2014/main" id="{ECAFFAE5-4087-464C-9164-436FDE9BE6D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046453" y="4065576"/>
                <a:ext cx="196200" cy="255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Encre 42">
                <a:extLst>
                  <a:ext uri="{FF2B5EF4-FFF2-40B4-BE49-F238E27FC236}">
                    <a16:creationId xmlns:a16="http://schemas.microsoft.com/office/drawing/2014/main" id="{4399AF8A-A36A-4619-A086-D9C9CA74BE6C}"/>
                  </a:ext>
                </a:extLst>
              </p14:cNvPr>
              <p14:cNvContentPartPr/>
              <p14:nvPr/>
            </p14:nvContentPartPr>
            <p14:xfrm>
              <a:off x="6595973" y="3750606"/>
              <a:ext cx="574920" cy="601200"/>
            </p14:xfrm>
          </p:contentPart>
        </mc:Choice>
        <mc:Fallback xmlns="">
          <p:pic>
            <p:nvPicPr>
              <p:cNvPr id="43" name="Encre 42">
                <a:extLst>
                  <a:ext uri="{FF2B5EF4-FFF2-40B4-BE49-F238E27FC236}">
                    <a16:creationId xmlns:a16="http://schemas.microsoft.com/office/drawing/2014/main" id="{4399AF8A-A36A-4619-A086-D9C9CA74BE6C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577973" y="3732595"/>
                <a:ext cx="610560" cy="636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4" name="Encre 43">
                <a:extLst>
                  <a:ext uri="{FF2B5EF4-FFF2-40B4-BE49-F238E27FC236}">
                    <a16:creationId xmlns:a16="http://schemas.microsoft.com/office/drawing/2014/main" id="{D92E9D1B-5890-4855-92B6-F65450A16C41}"/>
                  </a:ext>
                </a:extLst>
              </p14:cNvPr>
              <p14:cNvContentPartPr/>
              <p14:nvPr/>
            </p14:nvContentPartPr>
            <p14:xfrm>
              <a:off x="5396453" y="3910446"/>
              <a:ext cx="658440" cy="415800"/>
            </p14:xfrm>
          </p:contentPart>
        </mc:Choice>
        <mc:Fallback xmlns="">
          <p:pic>
            <p:nvPicPr>
              <p:cNvPr id="44" name="Encre 43">
                <a:extLst>
                  <a:ext uri="{FF2B5EF4-FFF2-40B4-BE49-F238E27FC236}">
                    <a16:creationId xmlns:a16="http://schemas.microsoft.com/office/drawing/2014/main" id="{D92E9D1B-5890-4855-92B6-F65450A16C41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378463" y="3892446"/>
                <a:ext cx="694061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0" name="Encre 49">
                <a:extLst>
                  <a:ext uri="{FF2B5EF4-FFF2-40B4-BE49-F238E27FC236}">
                    <a16:creationId xmlns:a16="http://schemas.microsoft.com/office/drawing/2014/main" id="{739593E4-9BC0-415D-A538-E30082E2C27E}"/>
                  </a:ext>
                </a:extLst>
              </p14:cNvPr>
              <p14:cNvContentPartPr/>
              <p14:nvPr/>
            </p14:nvContentPartPr>
            <p14:xfrm>
              <a:off x="7137053" y="3443166"/>
              <a:ext cx="238320" cy="286200"/>
            </p14:xfrm>
          </p:contentPart>
        </mc:Choice>
        <mc:Fallback xmlns="">
          <p:pic>
            <p:nvPicPr>
              <p:cNvPr id="50" name="Encre 49">
                <a:extLst>
                  <a:ext uri="{FF2B5EF4-FFF2-40B4-BE49-F238E27FC236}">
                    <a16:creationId xmlns:a16="http://schemas.microsoft.com/office/drawing/2014/main" id="{739593E4-9BC0-415D-A538-E30082E2C27E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7119080" y="3425166"/>
                <a:ext cx="273906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1" name="Encre 50">
                <a:extLst>
                  <a:ext uri="{FF2B5EF4-FFF2-40B4-BE49-F238E27FC236}">
                    <a16:creationId xmlns:a16="http://schemas.microsoft.com/office/drawing/2014/main" id="{DC86042E-E987-4BCD-9A3D-2895858CC7F0}"/>
                  </a:ext>
                </a:extLst>
              </p14:cNvPr>
              <p14:cNvContentPartPr/>
              <p14:nvPr/>
            </p14:nvContentPartPr>
            <p14:xfrm>
              <a:off x="5146973" y="4001886"/>
              <a:ext cx="280080" cy="125640"/>
            </p14:xfrm>
          </p:contentPart>
        </mc:Choice>
        <mc:Fallback xmlns="">
          <p:pic>
            <p:nvPicPr>
              <p:cNvPr id="51" name="Encre 50">
                <a:extLst>
                  <a:ext uri="{FF2B5EF4-FFF2-40B4-BE49-F238E27FC236}">
                    <a16:creationId xmlns:a16="http://schemas.microsoft.com/office/drawing/2014/main" id="{DC86042E-E987-4BCD-9A3D-2895858CC7F0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5128973" y="3983937"/>
                <a:ext cx="315720" cy="1611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1C9329B1-666A-4B3B-9D46-3F92D15AA71C}"/>
                  </a:ext>
                </a:extLst>
              </p14:cNvPr>
              <p14:cNvContentPartPr/>
              <p14:nvPr/>
            </p14:nvContentPartPr>
            <p14:xfrm>
              <a:off x="3843773" y="2957166"/>
              <a:ext cx="1311480" cy="79272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1C9329B1-666A-4B3B-9D46-3F92D15AA71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825768" y="2939166"/>
                <a:ext cx="1347130" cy="82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F3AB266C-3F4D-42D2-9AA7-8D855B3324ED}"/>
                  </a:ext>
                </a:extLst>
              </p14:cNvPr>
              <p14:cNvContentPartPr/>
              <p14:nvPr/>
            </p14:nvContentPartPr>
            <p14:xfrm rot="1306149">
              <a:off x="3274903" y="3353450"/>
              <a:ext cx="63500" cy="185737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F3AB266C-3F4D-42D2-9AA7-8D855B3324ED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1306149">
                <a:off x="3239229" y="3317524"/>
                <a:ext cx="134492" cy="257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D03CB9D1-0780-4493-BE1F-F0D47C0586EA}"/>
                  </a:ext>
                </a:extLst>
              </p14:cNvPr>
              <p14:cNvContentPartPr/>
              <p14:nvPr/>
            </p14:nvContentPartPr>
            <p14:xfrm rot="1271631">
              <a:off x="3544214" y="3400305"/>
              <a:ext cx="63500" cy="185737"/>
            </p14:xfrm>
          </p:contentPart>
        </mc:Choice>
        <mc:Fallback xmlns=""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D03CB9D1-0780-4493-BE1F-F0D47C0586EA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1271631">
                <a:off x="3508540" y="3364379"/>
                <a:ext cx="134492" cy="257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0" name="Encre 19">
                <a:extLst>
                  <a:ext uri="{FF2B5EF4-FFF2-40B4-BE49-F238E27FC236}">
                    <a16:creationId xmlns:a16="http://schemas.microsoft.com/office/drawing/2014/main" id="{EB7526C2-8622-44BB-B15B-B1EED2A227F5}"/>
                  </a:ext>
                </a:extLst>
              </p14:cNvPr>
              <p14:cNvContentPartPr/>
              <p14:nvPr/>
            </p14:nvContentPartPr>
            <p14:xfrm>
              <a:off x="4084593" y="4114981"/>
              <a:ext cx="93600" cy="171000"/>
            </p14:xfrm>
          </p:contentPart>
        </mc:Choice>
        <mc:Fallback xmlns="">
          <p:pic>
            <p:nvPicPr>
              <p:cNvPr id="20" name="Encre 19">
                <a:extLst>
                  <a:ext uri="{FF2B5EF4-FFF2-40B4-BE49-F238E27FC236}">
                    <a16:creationId xmlns:a16="http://schemas.microsoft.com/office/drawing/2014/main" id="{EB7526C2-8622-44BB-B15B-B1EED2A227F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48593" y="4078981"/>
                <a:ext cx="165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0BD0F2BD-29A4-42C1-A512-F521A508D4EF}"/>
                  </a:ext>
                </a:extLst>
              </p14:cNvPr>
              <p14:cNvContentPartPr/>
              <p14:nvPr/>
            </p14:nvContentPartPr>
            <p14:xfrm>
              <a:off x="2710473" y="4766581"/>
              <a:ext cx="88920" cy="150480"/>
            </p14:xfrm>
          </p:contentPart>
        </mc:Choice>
        <mc:Fallback xmlns=""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0BD0F2BD-29A4-42C1-A512-F521A508D4E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674327" y="4730581"/>
                <a:ext cx="160851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2" name="Encre 21">
                <a:extLst>
                  <a:ext uri="{FF2B5EF4-FFF2-40B4-BE49-F238E27FC236}">
                    <a16:creationId xmlns:a16="http://schemas.microsoft.com/office/drawing/2014/main" id="{5C96696F-7AEF-4D3C-BCCA-18A6F3083E31}"/>
                  </a:ext>
                </a:extLst>
              </p14:cNvPr>
              <p14:cNvContentPartPr/>
              <p14:nvPr/>
            </p14:nvContentPartPr>
            <p14:xfrm>
              <a:off x="5199513" y="4054861"/>
              <a:ext cx="193320" cy="67680"/>
            </p14:xfrm>
          </p:contentPart>
        </mc:Choice>
        <mc:Fallback xmlns="">
          <p:pic>
            <p:nvPicPr>
              <p:cNvPr id="22" name="Encre 21">
                <a:extLst>
                  <a:ext uri="{FF2B5EF4-FFF2-40B4-BE49-F238E27FC236}">
                    <a16:creationId xmlns:a16="http://schemas.microsoft.com/office/drawing/2014/main" id="{5C96696F-7AEF-4D3C-BCCA-18A6F3083E3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163513" y="4018861"/>
                <a:ext cx="26496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" name="Encre 25">
                <a:extLst>
                  <a:ext uri="{FF2B5EF4-FFF2-40B4-BE49-F238E27FC236}">
                    <a16:creationId xmlns:a16="http://schemas.microsoft.com/office/drawing/2014/main" id="{BBB70E23-C877-4644-BE9C-3C4C73B0057E}"/>
                  </a:ext>
                </a:extLst>
              </p14:cNvPr>
              <p14:cNvContentPartPr/>
              <p14:nvPr/>
            </p14:nvContentPartPr>
            <p14:xfrm>
              <a:off x="7181673" y="3488941"/>
              <a:ext cx="154440" cy="199440"/>
            </p14:xfrm>
          </p:contentPart>
        </mc:Choice>
        <mc:Fallback xmlns="">
          <p:pic>
            <p:nvPicPr>
              <p:cNvPr id="26" name="Encre 25">
                <a:extLst>
                  <a:ext uri="{FF2B5EF4-FFF2-40B4-BE49-F238E27FC236}">
                    <a16:creationId xmlns:a16="http://schemas.microsoft.com/office/drawing/2014/main" id="{BBB70E23-C877-4644-BE9C-3C4C73B0057E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145757" y="3452941"/>
                <a:ext cx="225913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e 30">
            <a:extLst>
              <a:ext uri="{FF2B5EF4-FFF2-40B4-BE49-F238E27FC236}">
                <a16:creationId xmlns:a16="http://schemas.microsoft.com/office/drawing/2014/main" id="{95F3CF5A-536D-4940-B2F0-0F6709AAF96C}"/>
              </a:ext>
            </a:extLst>
          </p:cNvPr>
          <p:cNvGrpSpPr/>
          <p:nvPr/>
        </p:nvGrpSpPr>
        <p:grpSpPr>
          <a:xfrm>
            <a:off x="3322113" y="3457981"/>
            <a:ext cx="360" cy="360"/>
            <a:chOff x="1798113" y="3457981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8" name="Encre 27">
                  <a:extLst>
                    <a:ext uri="{FF2B5EF4-FFF2-40B4-BE49-F238E27FC236}">
                      <a16:creationId xmlns:a16="http://schemas.microsoft.com/office/drawing/2014/main" id="{54BF6344-36A8-4B19-A675-E7FE95987FCD}"/>
                    </a:ext>
                  </a:extLst>
                </p14:cNvPr>
                <p14:cNvContentPartPr/>
                <p14:nvPr/>
              </p14:nvContentPartPr>
              <p14:xfrm>
                <a:off x="1798113" y="3457981"/>
                <a:ext cx="360" cy="360"/>
              </p14:xfrm>
            </p:contentPart>
          </mc:Choice>
          <mc:Fallback xmlns="">
            <p:pic>
              <p:nvPicPr>
                <p:cNvPr id="28" name="Encre 27">
                  <a:extLst>
                    <a:ext uri="{FF2B5EF4-FFF2-40B4-BE49-F238E27FC236}">
                      <a16:creationId xmlns:a16="http://schemas.microsoft.com/office/drawing/2014/main" id="{54BF6344-36A8-4B19-A675-E7FE95987FC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473" y="342198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" name="Encre 28">
                  <a:extLst>
                    <a:ext uri="{FF2B5EF4-FFF2-40B4-BE49-F238E27FC236}">
                      <a16:creationId xmlns:a16="http://schemas.microsoft.com/office/drawing/2014/main" id="{030DBC59-D6B8-442C-82A4-E1E4382D2D04}"/>
                    </a:ext>
                  </a:extLst>
                </p14:cNvPr>
                <p14:cNvContentPartPr/>
                <p14:nvPr/>
              </p14:nvContentPartPr>
              <p14:xfrm>
                <a:off x="1798113" y="3457981"/>
                <a:ext cx="360" cy="360"/>
              </p14:xfrm>
            </p:contentPart>
          </mc:Choice>
          <mc:Fallback xmlns="">
            <p:pic>
              <p:nvPicPr>
                <p:cNvPr id="29" name="Encre 28">
                  <a:extLst>
                    <a:ext uri="{FF2B5EF4-FFF2-40B4-BE49-F238E27FC236}">
                      <a16:creationId xmlns:a16="http://schemas.microsoft.com/office/drawing/2014/main" id="{030DBC59-D6B8-442C-82A4-E1E4382D2D0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473" y="342198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0" name="Encre 29">
                  <a:extLst>
                    <a:ext uri="{FF2B5EF4-FFF2-40B4-BE49-F238E27FC236}">
                      <a16:creationId xmlns:a16="http://schemas.microsoft.com/office/drawing/2014/main" id="{744433CA-FEBD-4EEE-8D1C-E9FC3BC205B1}"/>
                    </a:ext>
                  </a:extLst>
                </p14:cNvPr>
                <p14:cNvContentPartPr/>
                <p14:nvPr/>
              </p14:nvContentPartPr>
              <p14:xfrm>
                <a:off x="1798113" y="3457981"/>
                <a:ext cx="360" cy="360"/>
              </p14:xfrm>
            </p:contentPart>
          </mc:Choice>
          <mc:Fallback xmlns="">
            <p:pic>
              <p:nvPicPr>
                <p:cNvPr id="30" name="Encre 29">
                  <a:extLst>
                    <a:ext uri="{FF2B5EF4-FFF2-40B4-BE49-F238E27FC236}">
                      <a16:creationId xmlns:a16="http://schemas.microsoft.com/office/drawing/2014/main" id="{744433CA-FEBD-4EEE-8D1C-E9FC3BC205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62473" y="3421981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235D7A67-E2D6-4D68-AFC5-644077483E97}"/>
                  </a:ext>
                </a:extLst>
              </p14:cNvPr>
              <p14:cNvContentPartPr/>
              <p14:nvPr/>
            </p14:nvContentPartPr>
            <p14:xfrm>
              <a:off x="6047543" y="3409138"/>
              <a:ext cx="63500" cy="185737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235D7A67-E2D6-4D68-AFC5-644077483E9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011869" y="3373212"/>
                <a:ext cx="134492" cy="257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9" name="Encre 38">
                <a:extLst>
                  <a:ext uri="{FF2B5EF4-FFF2-40B4-BE49-F238E27FC236}">
                    <a16:creationId xmlns:a16="http://schemas.microsoft.com/office/drawing/2014/main" id="{9385A0A9-C4E2-402D-982B-162CE001ED40}"/>
                  </a:ext>
                </a:extLst>
              </p14:cNvPr>
              <p14:cNvContentPartPr/>
              <p14:nvPr/>
            </p14:nvContentPartPr>
            <p14:xfrm rot="861197">
              <a:off x="6367873" y="3395120"/>
              <a:ext cx="63500" cy="185737"/>
            </p14:xfrm>
          </p:contentPart>
        </mc:Choice>
        <mc:Fallback xmlns="">
          <p:pic>
            <p:nvPicPr>
              <p:cNvPr id="39" name="Encre 38">
                <a:extLst>
                  <a:ext uri="{FF2B5EF4-FFF2-40B4-BE49-F238E27FC236}">
                    <a16:creationId xmlns:a16="http://schemas.microsoft.com/office/drawing/2014/main" id="{9385A0A9-C4E2-402D-982B-162CE001ED4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 rot="861197">
                <a:off x="6332199" y="3359194"/>
                <a:ext cx="134492" cy="2572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9" name="Encre 58">
                <a:extLst>
                  <a:ext uri="{FF2B5EF4-FFF2-40B4-BE49-F238E27FC236}">
                    <a16:creationId xmlns:a16="http://schemas.microsoft.com/office/drawing/2014/main" id="{2632943E-A3DD-4B4A-B4A6-53A53BD56A1A}"/>
                  </a:ext>
                </a:extLst>
              </p14:cNvPr>
              <p14:cNvContentPartPr/>
              <p14:nvPr/>
            </p14:nvContentPartPr>
            <p14:xfrm>
              <a:off x="2956138" y="3004953"/>
              <a:ext cx="782640" cy="875520"/>
            </p14:xfrm>
          </p:contentPart>
        </mc:Choice>
        <mc:Fallback xmlns="">
          <p:pic>
            <p:nvPicPr>
              <p:cNvPr id="59" name="Encre 58">
                <a:extLst>
                  <a:ext uri="{FF2B5EF4-FFF2-40B4-BE49-F238E27FC236}">
                    <a16:creationId xmlns:a16="http://schemas.microsoft.com/office/drawing/2014/main" id="{2632943E-A3DD-4B4A-B4A6-53A53BD56A1A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938138" y="2986953"/>
                <a:ext cx="81828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1" name="Encre 90">
                <a:extLst>
                  <a:ext uri="{FF2B5EF4-FFF2-40B4-BE49-F238E27FC236}">
                    <a16:creationId xmlns:a16="http://schemas.microsoft.com/office/drawing/2014/main" id="{3DD3F2EE-EF37-4FC3-9AF9-716A60E91019}"/>
                  </a:ext>
                </a:extLst>
              </p14:cNvPr>
              <p14:cNvContentPartPr/>
              <p14:nvPr/>
            </p14:nvContentPartPr>
            <p14:xfrm>
              <a:off x="5862681" y="2991361"/>
              <a:ext cx="798120" cy="916200"/>
            </p14:xfrm>
          </p:contentPart>
        </mc:Choice>
        <mc:Fallback xmlns="">
          <p:pic>
            <p:nvPicPr>
              <p:cNvPr id="91" name="Encre 90">
                <a:extLst>
                  <a:ext uri="{FF2B5EF4-FFF2-40B4-BE49-F238E27FC236}">
                    <a16:creationId xmlns:a16="http://schemas.microsoft.com/office/drawing/2014/main" id="{3DD3F2EE-EF37-4FC3-9AF9-716A60E9101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844681" y="2973361"/>
                <a:ext cx="833760" cy="951840"/>
              </a:xfrm>
              <a:prstGeom prst="rect">
                <a:avLst/>
              </a:prstGeom>
            </p:spPr>
          </p:pic>
        </mc:Fallback>
      </mc:AlternateContent>
      <p:sp>
        <p:nvSpPr>
          <p:cNvPr id="96" name="ZoneTexte 95">
            <a:extLst>
              <a:ext uri="{FF2B5EF4-FFF2-40B4-BE49-F238E27FC236}">
                <a16:creationId xmlns:a16="http://schemas.microsoft.com/office/drawing/2014/main" id="{8BF52814-94C9-4540-A296-3AACD8DAF26A}"/>
              </a:ext>
            </a:extLst>
          </p:cNvPr>
          <p:cNvSpPr txBox="1"/>
          <p:nvPr/>
        </p:nvSpPr>
        <p:spPr>
          <a:xfrm>
            <a:off x="4053972" y="3205785"/>
            <a:ext cx="1421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ʑɄƢƺʥ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endParaRPr lang="fr-FR" sz="1600" dirty="0"/>
          </a:p>
        </p:txBody>
      </p:sp>
      <p:grpSp>
        <p:nvGrpSpPr>
          <p:cNvPr id="109" name="Groupe 108">
            <a:extLst>
              <a:ext uri="{FF2B5EF4-FFF2-40B4-BE49-F238E27FC236}">
                <a16:creationId xmlns:a16="http://schemas.microsoft.com/office/drawing/2014/main" id="{1BEB7D01-5A78-46D7-88AF-3C2A8F38D9B9}"/>
              </a:ext>
            </a:extLst>
          </p:cNvPr>
          <p:cNvGrpSpPr/>
          <p:nvPr/>
        </p:nvGrpSpPr>
        <p:grpSpPr>
          <a:xfrm>
            <a:off x="6165746" y="5032322"/>
            <a:ext cx="501840" cy="904680"/>
            <a:chOff x="6593600" y="4252861"/>
            <a:chExt cx="501840" cy="90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7" name="Encre 106">
                  <a:extLst>
                    <a:ext uri="{FF2B5EF4-FFF2-40B4-BE49-F238E27FC236}">
                      <a16:creationId xmlns:a16="http://schemas.microsoft.com/office/drawing/2014/main" id="{2695F619-1AF9-40DC-8EB7-FFE6B0801086}"/>
                    </a:ext>
                  </a:extLst>
                </p14:cNvPr>
                <p14:cNvContentPartPr/>
                <p14:nvPr/>
              </p14:nvContentPartPr>
              <p14:xfrm>
                <a:off x="6593600" y="4267261"/>
                <a:ext cx="144360" cy="857520"/>
              </p14:xfrm>
            </p:contentPart>
          </mc:Choice>
          <mc:Fallback xmlns="">
            <p:pic>
              <p:nvPicPr>
                <p:cNvPr id="107" name="Encre 106">
                  <a:extLst>
                    <a:ext uri="{FF2B5EF4-FFF2-40B4-BE49-F238E27FC236}">
                      <a16:creationId xmlns:a16="http://schemas.microsoft.com/office/drawing/2014/main" id="{2695F619-1AF9-40DC-8EB7-FFE6B080108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575600" y="4249621"/>
                  <a:ext cx="180000" cy="89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8" name="Encre 107">
                  <a:extLst>
                    <a:ext uri="{FF2B5EF4-FFF2-40B4-BE49-F238E27FC236}">
                      <a16:creationId xmlns:a16="http://schemas.microsoft.com/office/drawing/2014/main" id="{8C1D3880-A441-41A0-8CE1-C7623AC3A340}"/>
                    </a:ext>
                  </a:extLst>
                </p14:cNvPr>
                <p14:cNvContentPartPr/>
                <p14:nvPr/>
              </p14:nvContentPartPr>
              <p14:xfrm>
                <a:off x="6933440" y="4252861"/>
                <a:ext cx="162000" cy="904680"/>
              </p14:xfrm>
            </p:contentPart>
          </mc:Choice>
          <mc:Fallback xmlns="">
            <p:pic>
              <p:nvPicPr>
                <p:cNvPr id="108" name="Encre 107">
                  <a:extLst>
                    <a:ext uri="{FF2B5EF4-FFF2-40B4-BE49-F238E27FC236}">
                      <a16:creationId xmlns:a16="http://schemas.microsoft.com/office/drawing/2014/main" id="{8C1D3880-A441-41A0-8CE1-C7623AC3A3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915440" y="4235221"/>
                  <a:ext cx="197640" cy="940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30F8E-365D-0FD4-E440-492D558F2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81408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520" y="1466389"/>
            <a:ext cx="11318240" cy="5089421"/>
          </a:xfrm>
        </p:spPr>
        <p:txBody>
          <a:bodyPr>
            <a:normAutofit/>
          </a:bodyPr>
          <a:lstStyle/>
          <a:p>
            <a:r>
              <a:rPr lang="fr-FR" sz="2800" dirty="0"/>
              <a:t>Identifier les </a:t>
            </a:r>
            <a:r>
              <a:rPr lang="fr-FR" sz="2800" b="1" dirty="0">
                <a:solidFill>
                  <a:srgbClr val="539B86"/>
                </a:solidFill>
              </a:rPr>
              <a:t>besoins </a:t>
            </a:r>
            <a:r>
              <a:rPr lang="fr-FR" sz="2800" dirty="0"/>
              <a:t>des personnes (</a:t>
            </a:r>
            <a:r>
              <a:rPr lang="fr-FR" sz="2800" b="1" dirty="0">
                <a:solidFill>
                  <a:srgbClr val="539B86"/>
                </a:solidFill>
              </a:rPr>
              <a:t>évaluations</a:t>
            </a:r>
            <a:r>
              <a:rPr lang="fr-FR" sz="2800" dirty="0"/>
              <a:t> du fonctionnement)</a:t>
            </a:r>
          </a:p>
          <a:p>
            <a:endParaRPr lang="fr-FR" sz="2800" dirty="0"/>
          </a:p>
          <a:p>
            <a:r>
              <a:rPr lang="fr-FR" sz="2800" dirty="0"/>
              <a:t>Identifier les </a:t>
            </a:r>
            <a:r>
              <a:rPr lang="fr-FR" sz="2800" b="1" dirty="0">
                <a:solidFill>
                  <a:srgbClr val="539B86"/>
                </a:solidFill>
              </a:rPr>
              <a:t>facteurs de risque</a:t>
            </a:r>
            <a:r>
              <a:rPr lang="fr-FR" sz="2800" dirty="0"/>
              <a:t> et mettre en place les </a:t>
            </a:r>
            <a:r>
              <a:rPr lang="fr-FR" sz="2800" b="1" dirty="0">
                <a:solidFill>
                  <a:srgbClr val="539B86"/>
                </a:solidFill>
              </a:rPr>
              <a:t>facteurs de protection</a:t>
            </a:r>
            <a:r>
              <a:rPr lang="fr-FR" sz="2800" dirty="0"/>
              <a:t> pour prévenir les comportements-problèmes : moyens de communication, environnement relationnel et émotionnel de la personne, problèmes somatiques et de la douleur, environnement adapté aux besoins</a:t>
            </a:r>
          </a:p>
          <a:p>
            <a:endParaRPr lang="fr-FR" sz="2800" dirty="0"/>
          </a:p>
          <a:p>
            <a:r>
              <a:rPr lang="fr-FR" sz="2800" dirty="0"/>
              <a:t>Développer l’</a:t>
            </a:r>
            <a:r>
              <a:rPr lang="fr-FR" sz="2800" b="1" dirty="0">
                <a:solidFill>
                  <a:srgbClr val="539B86"/>
                </a:solidFill>
              </a:rPr>
              <a:t>approche positive</a:t>
            </a:r>
            <a:r>
              <a:rPr lang="fr-FR" sz="2800" dirty="0"/>
              <a:t> et reconnaître la </a:t>
            </a:r>
            <a:r>
              <a:rPr lang="fr-FR" sz="2800" b="1" dirty="0">
                <a:solidFill>
                  <a:srgbClr val="539B86"/>
                </a:solidFill>
              </a:rPr>
              <a:t>capacité d’agir</a:t>
            </a:r>
            <a:r>
              <a:rPr lang="fr-FR" sz="2800" dirty="0"/>
              <a:t>        de la personne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53142" y="620161"/>
            <a:ext cx="11113477" cy="755905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STRATÉGIES DE PRÉVENTION DES COMPORTEMENTS-PROBLÈMES PRISE EN COMPTE DE LA QUALITÉ DE VIE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3071B5-C92B-4A45-B265-C59EFCD32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0696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6560" y="1422400"/>
            <a:ext cx="11480800" cy="4901520"/>
          </a:xfrm>
        </p:spPr>
        <p:txBody>
          <a:bodyPr>
            <a:noAutofit/>
          </a:bodyPr>
          <a:lstStyle/>
          <a:p>
            <a:r>
              <a:rPr lang="fr-FR" sz="2800" dirty="0"/>
              <a:t>Inscription de la prévention et gestion des situations de comportements-problèmes dans le </a:t>
            </a:r>
            <a:r>
              <a:rPr lang="fr-FR" sz="2800" b="1" dirty="0">
                <a:solidFill>
                  <a:srgbClr val="539B86"/>
                </a:solidFill>
              </a:rPr>
              <a:t>projet d’établissement</a:t>
            </a:r>
            <a:r>
              <a:rPr lang="fr-FR" sz="2800" dirty="0"/>
              <a:t> : définition des moyens, démarche éthique, outils de repérage et évaluation, procédures</a:t>
            </a:r>
          </a:p>
          <a:p>
            <a:endParaRPr lang="fr-FR" dirty="0"/>
          </a:p>
          <a:p>
            <a:r>
              <a:rPr lang="fr-FR" sz="2800" dirty="0"/>
              <a:t>Mise en place des modalités de </a:t>
            </a:r>
            <a:r>
              <a:rPr lang="fr-FR" sz="2800" b="1" dirty="0">
                <a:solidFill>
                  <a:srgbClr val="539B86"/>
                </a:solidFill>
              </a:rPr>
              <a:t>collaboration</a:t>
            </a:r>
            <a:r>
              <a:rPr lang="fr-FR" sz="2800" dirty="0"/>
              <a:t> et de </a:t>
            </a:r>
            <a:r>
              <a:rPr lang="fr-FR" sz="2800" b="1" dirty="0">
                <a:solidFill>
                  <a:srgbClr val="539B86"/>
                </a:solidFill>
              </a:rPr>
              <a:t>soutien des proches</a:t>
            </a:r>
          </a:p>
          <a:p>
            <a:endParaRPr lang="fr-FR" dirty="0"/>
          </a:p>
          <a:p>
            <a:r>
              <a:rPr lang="fr-FR" sz="2800" dirty="0"/>
              <a:t>Mise en place de </a:t>
            </a:r>
            <a:r>
              <a:rPr lang="fr-FR" sz="2800" b="1" dirty="0">
                <a:solidFill>
                  <a:srgbClr val="539B86"/>
                </a:solidFill>
              </a:rPr>
              <a:t>formations</a:t>
            </a:r>
            <a:r>
              <a:rPr lang="fr-FR" sz="2800" dirty="0"/>
              <a:t> ciblées et de </a:t>
            </a:r>
            <a:r>
              <a:rPr lang="fr-FR" sz="2800" b="1" dirty="0">
                <a:solidFill>
                  <a:srgbClr val="539B86"/>
                </a:solidFill>
              </a:rPr>
              <a:t>soutien</a:t>
            </a:r>
            <a:r>
              <a:rPr lang="fr-FR" sz="2800" dirty="0"/>
              <a:t> aux professionnels (personne pivot-ressource)</a:t>
            </a:r>
          </a:p>
          <a:p>
            <a:endParaRPr lang="fr-FR" dirty="0"/>
          </a:p>
          <a:p>
            <a:r>
              <a:rPr lang="fr-FR" sz="2800" dirty="0"/>
              <a:t>Identification des </a:t>
            </a:r>
            <a:r>
              <a:rPr lang="fr-FR" sz="2800" b="1" dirty="0">
                <a:solidFill>
                  <a:srgbClr val="539B86"/>
                </a:solidFill>
              </a:rPr>
              <a:t>partenaires</a:t>
            </a:r>
            <a:r>
              <a:rPr lang="fr-FR" sz="2800" dirty="0"/>
              <a:t> sur le territoire, organisation du partenariat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CB7AF-48AA-4C16-8EB3-45805472F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5B7601-6DAF-E4DA-085F-D8025A40314D}"/>
              </a:ext>
            </a:extLst>
          </p:cNvPr>
          <p:cNvSpPr txBox="1"/>
          <p:nvPr/>
        </p:nvSpPr>
        <p:spPr>
          <a:xfrm>
            <a:off x="528320" y="538480"/>
            <a:ext cx="10982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STRATÉGIES DE PRÉVENTION DES COMPORTEMENTS-PROBLÈMES </a:t>
            </a:r>
          </a:p>
          <a:p>
            <a:pPr algn="ctr"/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PRISE EN COMPTE DE LA QUALITÉ DE VIE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25695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7520" y="1239288"/>
            <a:ext cx="11277600" cy="5161511"/>
          </a:xfrm>
        </p:spPr>
        <p:txBody>
          <a:bodyPr>
            <a:normAutofit fontScale="92500"/>
          </a:bodyPr>
          <a:lstStyle/>
          <a:p>
            <a:r>
              <a:rPr lang="fr-FR" sz="3000" b="1" dirty="0">
                <a:solidFill>
                  <a:srgbClr val="539B86"/>
                </a:solidFill>
              </a:rPr>
              <a:t>Évaluer</a:t>
            </a:r>
            <a:r>
              <a:rPr lang="fr-FR" sz="3000" dirty="0"/>
              <a:t> les comportements-problèmes dans les différents milieux : causes et éléments déclencheurs potentiels, contexte, conséquences, fonction, …</a:t>
            </a:r>
          </a:p>
          <a:p>
            <a:endParaRPr lang="fr-FR" sz="1900" dirty="0"/>
          </a:p>
          <a:p>
            <a:r>
              <a:rPr lang="fr-FR" sz="3000" dirty="0"/>
              <a:t>Interroger l’</a:t>
            </a:r>
            <a:r>
              <a:rPr lang="fr-FR" sz="3000" b="1" dirty="0">
                <a:solidFill>
                  <a:srgbClr val="539B86"/>
                </a:solidFill>
              </a:rPr>
              <a:t>accompagnement</a:t>
            </a:r>
            <a:r>
              <a:rPr lang="fr-FR" sz="3000" dirty="0"/>
              <a:t> (bilans somatiques, aménagements, moyens de communication, rythme des activités, activités sportives, etc.)</a:t>
            </a:r>
          </a:p>
          <a:p>
            <a:endParaRPr lang="fr-FR" sz="1900" dirty="0"/>
          </a:p>
          <a:p>
            <a:r>
              <a:rPr lang="fr-FR" sz="3000" dirty="0"/>
              <a:t>Mettre en place, coordonner, évaluer les </a:t>
            </a:r>
            <a:r>
              <a:rPr lang="fr-FR" sz="3000" b="1" dirty="0">
                <a:solidFill>
                  <a:srgbClr val="539B86"/>
                </a:solidFill>
              </a:rPr>
              <a:t>interventions</a:t>
            </a:r>
            <a:r>
              <a:rPr lang="fr-FR" sz="3000" dirty="0"/>
              <a:t> (cohérence avec proches et partenaires)</a:t>
            </a:r>
          </a:p>
          <a:p>
            <a:pPr marL="0" indent="0">
              <a:buNone/>
            </a:pPr>
            <a:endParaRPr lang="fr-FR" sz="1900" dirty="0"/>
          </a:p>
          <a:p>
            <a:r>
              <a:rPr lang="fr-FR" sz="3000" b="1" u="sng" dirty="0"/>
              <a:t>Enseigner des </a:t>
            </a:r>
            <a:r>
              <a:rPr lang="fr-FR" sz="3000" b="1" u="sng" dirty="0">
                <a:solidFill>
                  <a:srgbClr val="539B86"/>
                </a:solidFill>
              </a:rPr>
              <a:t>alternatives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582804" y="188640"/>
            <a:ext cx="10962752" cy="1143000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STRATÉGIES D’INTERVENTION À METTRE EN ŒUVRE </a:t>
            </a:r>
            <a:b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</a:br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FACE AUX COMPORTEMENTS-PROBLÈMES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9BAC57-00C9-451F-99E3-AEA1E9586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64110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288" y="1334608"/>
            <a:ext cx="10706072" cy="4395631"/>
          </a:xfrm>
        </p:spPr>
        <p:txBody>
          <a:bodyPr>
            <a:normAutofit/>
          </a:bodyPr>
          <a:lstStyle/>
          <a:p>
            <a:r>
              <a:rPr lang="fr-FR" sz="2800" b="1" dirty="0">
                <a:solidFill>
                  <a:srgbClr val="539B86"/>
                </a:solidFill>
              </a:rPr>
              <a:t>Concevoir, aménager des espaces de calme</a:t>
            </a:r>
            <a:r>
              <a:rPr lang="fr-FR" sz="2800" dirty="0"/>
              <a:t> / retrait en tenant compte de la singularité et des particularités des personnes</a:t>
            </a:r>
          </a:p>
          <a:p>
            <a:endParaRPr lang="fr-FR" sz="2800" dirty="0"/>
          </a:p>
          <a:p>
            <a:r>
              <a:rPr lang="fr-FR" sz="2800" dirty="0"/>
              <a:t>Construire et inscrire dans le </a:t>
            </a:r>
            <a:r>
              <a:rPr lang="fr-FR" sz="2800" b="1" dirty="0">
                <a:solidFill>
                  <a:srgbClr val="539B86"/>
                </a:solidFill>
              </a:rPr>
              <a:t>projet d’établissement</a:t>
            </a:r>
            <a:r>
              <a:rPr lang="fr-FR" sz="2800" dirty="0"/>
              <a:t> les possibilités de retrait : espaces disponibles, définition des modalités d’accès et d’accompagnement, individualisation de ces procédures en fonction de chaque personne et de chaque situation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683288" y="863813"/>
            <a:ext cx="11023042" cy="480956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CONCEPTION ET/OU (RÉ)AMÉNAGEMENT DES </a:t>
            </a:r>
            <a:b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</a:br>
            <a:r>
              <a:rPr lang="fr-FR" sz="24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ESPACES DE CALME, REPLI, RETRAIT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6746A-739B-4C56-AD91-4C8C5D74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103244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9760" y="1082996"/>
            <a:ext cx="10444480" cy="4692008"/>
          </a:xfrm>
        </p:spPr>
        <p:txBody>
          <a:bodyPr>
            <a:normAutofit/>
          </a:bodyPr>
          <a:lstStyle/>
          <a:p>
            <a:r>
              <a:rPr lang="fr-FR" sz="2800" dirty="0"/>
              <a:t>Projet d’établissement </a:t>
            </a:r>
          </a:p>
          <a:p>
            <a:r>
              <a:rPr lang="fr-FR" sz="2800" dirty="0"/>
              <a:t>Formation et soutien aux professionnels </a:t>
            </a:r>
          </a:p>
          <a:p>
            <a:r>
              <a:rPr lang="fr-FR" sz="2800" dirty="0"/>
              <a:t>Evaluation au sein du milieu familial</a:t>
            </a:r>
          </a:p>
          <a:p>
            <a:r>
              <a:rPr lang="fr-FR" sz="2800" dirty="0"/>
              <a:t>Continuité des interventions </a:t>
            </a:r>
          </a:p>
          <a:p>
            <a:r>
              <a:rPr lang="fr-FR" sz="2800" dirty="0"/>
              <a:t>Echelles et outils : évaluation et intervention</a:t>
            </a:r>
          </a:p>
          <a:p>
            <a:r>
              <a:rPr lang="fr-FR" sz="2800" dirty="0"/>
              <a:t>Somatique - particularités sensorielles - communication</a:t>
            </a:r>
          </a:p>
          <a:p>
            <a:r>
              <a:rPr lang="fr-FR" sz="2800" dirty="0"/>
              <a:t>Environnement : adaptations/aménagements et stabilité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048226" y="606354"/>
            <a:ext cx="8183880" cy="56183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Points de vigilance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F25893-7E04-483C-B9F3-DF545EFCC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0619224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2AA32489-81FC-4C7D-85D0-D15B7B1BA0B6}"/>
              </a:ext>
            </a:extLst>
          </p:cNvPr>
          <p:cNvSpPr txBox="1">
            <a:spLocks/>
          </p:cNvSpPr>
          <p:nvPr/>
        </p:nvSpPr>
        <p:spPr>
          <a:xfrm>
            <a:off x="1727653" y="412534"/>
            <a:ext cx="9001000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Transition(s) </a:t>
            </a:r>
            <a:br>
              <a:rPr lang="fr-FR" sz="3600" b="1" dirty="0">
                <a:solidFill>
                  <a:sysClr val="windowText" lastClr="000000"/>
                </a:solidFill>
                <a:latin typeface="Calibri"/>
              </a:rPr>
            </a:br>
            <a:r>
              <a:rPr lang="fr-FR" sz="3200" dirty="0">
                <a:solidFill>
                  <a:sysClr val="windowText" lastClr="000000"/>
                </a:solidFill>
                <a:latin typeface="Calibri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9" name="Encre 78">
                <a:extLst>
                  <a:ext uri="{FF2B5EF4-FFF2-40B4-BE49-F238E27FC236}">
                    <a16:creationId xmlns:a16="http://schemas.microsoft.com/office/drawing/2014/main" id="{B09DBFD5-C7E5-4DAF-A344-B78FA3E453E0}"/>
                  </a:ext>
                </a:extLst>
              </p14:cNvPr>
              <p14:cNvContentPartPr/>
              <p14:nvPr/>
            </p14:nvContentPartPr>
            <p14:xfrm>
              <a:off x="3839453" y="1943406"/>
              <a:ext cx="735840" cy="806040"/>
            </p14:xfrm>
          </p:contentPart>
        </mc:Choice>
        <mc:Fallback xmlns="">
          <p:pic>
            <p:nvPicPr>
              <p:cNvPr id="79" name="Encre 78">
                <a:extLst>
                  <a:ext uri="{FF2B5EF4-FFF2-40B4-BE49-F238E27FC236}">
                    <a16:creationId xmlns:a16="http://schemas.microsoft.com/office/drawing/2014/main" id="{B09DBFD5-C7E5-4DAF-A344-B78FA3E453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21453" y="1925398"/>
                <a:ext cx="771480" cy="841696"/>
              </a:xfrm>
              <a:prstGeom prst="rect">
                <a:avLst/>
              </a:prstGeom>
            </p:spPr>
          </p:pic>
        </mc:Fallback>
      </mc:AlternateContent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F5E4C369-327D-4FD9-8E47-4D529B20BD31}"/>
              </a:ext>
            </a:extLst>
          </p:cNvPr>
          <p:cNvGrpSpPr/>
          <p:nvPr/>
        </p:nvGrpSpPr>
        <p:grpSpPr>
          <a:xfrm>
            <a:off x="3338333" y="2677086"/>
            <a:ext cx="1080720" cy="1956742"/>
            <a:chOff x="1814333" y="2677086"/>
            <a:chExt cx="1080720" cy="195674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1" name="Encre 340">
                  <a:extLst>
                    <a:ext uri="{FF2B5EF4-FFF2-40B4-BE49-F238E27FC236}">
                      <a16:creationId xmlns:a16="http://schemas.microsoft.com/office/drawing/2014/main" id="{4AEE2CB2-3971-49DF-BE1D-7A77D46F9B78}"/>
                    </a:ext>
                  </a:extLst>
                </p14:cNvPr>
                <p14:cNvContentPartPr/>
                <p14:nvPr/>
              </p14:nvContentPartPr>
              <p14:xfrm>
                <a:off x="1814333" y="2677086"/>
                <a:ext cx="664200" cy="908640"/>
              </p14:xfrm>
            </p:contentPart>
          </mc:Choice>
          <mc:Fallback xmlns="">
            <p:pic>
              <p:nvPicPr>
                <p:cNvPr id="341" name="Encre 340">
                  <a:extLst>
                    <a:ext uri="{FF2B5EF4-FFF2-40B4-BE49-F238E27FC236}">
                      <a16:creationId xmlns:a16="http://schemas.microsoft.com/office/drawing/2014/main" id="{4AEE2CB2-3971-49DF-BE1D-7A77D46F9B7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96333" y="2659086"/>
                  <a:ext cx="699840" cy="9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12" name="Encre 311">
                  <a:extLst>
                    <a:ext uri="{FF2B5EF4-FFF2-40B4-BE49-F238E27FC236}">
                      <a16:creationId xmlns:a16="http://schemas.microsoft.com/office/drawing/2014/main" id="{7FF8F139-719F-4FD6-A8ED-174A84B04691}"/>
                    </a:ext>
                  </a:extLst>
                </p14:cNvPr>
                <p14:cNvContentPartPr/>
                <p14:nvPr/>
              </p14:nvContentPartPr>
              <p14:xfrm>
                <a:off x="2864813" y="2764206"/>
                <a:ext cx="30240" cy="1119240"/>
              </p14:xfrm>
            </p:contentPart>
          </mc:Choice>
          <mc:Fallback xmlns="">
            <p:pic>
              <p:nvPicPr>
                <p:cNvPr id="312" name="Encre 311">
                  <a:extLst>
                    <a:ext uri="{FF2B5EF4-FFF2-40B4-BE49-F238E27FC236}">
                      <a16:creationId xmlns:a16="http://schemas.microsoft.com/office/drawing/2014/main" id="{7FF8F139-719F-4FD6-A8ED-174A84B0469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846813" y="2746206"/>
                  <a:ext cx="65880" cy="11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84" name="Encre 383">
                  <a:extLst>
                    <a:ext uri="{FF2B5EF4-FFF2-40B4-BE49-F238E27FC236}">
                      <a16:creationId xmlns:a16="http://schemas.microsoft.com/office/drawing/2014/main" id="{E0B948D0-85C4-4333-A534-5AA6ACB10B0E}"/>
                    </a:ext>
                  </a:extLst>
                </p14:cNvPr>
                <p14:cNvContentPartPr/>
                <p14:nvPr/>
              </p14:nvContentPartPr>
              <p14:xfrm>
                <a:off x="2283574" y="3984129"/>
                <a:ext cx="295920" cy="344880"/>
              </p14:xfrm>
            </p:contentPart>
          </mc:Choice>
          <mc:Fallback xmlns="">
            <p:pic>
              <p:nvPicPr>
                <p:cNvPr id="384" name="Encre 383">
                  <a:extLst>
                    <a:ext uri="{FF2B5EF4-FFF2-40B4-BE49-F238E27FC236}">
                      <a16:creationId xmlns:a16="http://schemas.microsoft.com/office/drawing/2014/main" id="{E0B948D0-85C4-4333-A534-5AA6ACB10B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65574" y="3966129"/>
                  <a:ext cx="33156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83" name="Encre 382">
                  <a:extLst>
                    <a:ext uri="{FF2B5EF4-FFF2-40B4-BE49-F238E27FC236}">
                      <a16:creationId xmlns:a16="http://schemas.microsoft.com/office/drawing/2014/main" id="{A0DB09D8-0719-41B2-82EA-E6E681F2FF39}"/>
                    </a:ext>
                  </a:extLst>
                </p14:cNvPr>
                <p14:cNvContentPartPr/>
                <p14:nvPr/>
              </p14:nvContentPartPr>
              <p14:xfrm>
                <a:off x="2159116" y="4380388"/>
                <a:ext cx="120395" cy="253440"/>
              </p14:xfrm>
            </p:contentPart>
          </mc:Choice>
          <mc:Fallback xmlns="">
            <p:pic>
              <p:nvPicPr>
                <p:cNvPr id="383" name="Encre 382">
                  <a:extLst>
                    <a:ext uri="{FF2B5EF4-FFF2-40B4-BE49-F238E27FC236}">
                      <a16:creationId xmlns:a16="http://schemas.microsoft.com/office/drawing/2014/main" id="{A0DB09D8-0719-41B2-82EA-E6E681F2FF3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41093" y="4362388"/>
                  <a:ext cx="156081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95" name="Encre 394">
                  <a:extLst>
                    <a:ext uri="{FF2B5EF4-FFF2-40B4-BE49-F238E27FC236}">
                      <a16:creationId xmlns:a16="http://schemas.microsoft.com/office/drawing/2014/main" id="{B5339C8E-DF31-4DA9-B05A-14D1D536BD5F}"/>
                    </a:ext>
                  </a:extLst>
                </p14:cNvPr>
                <p14:cNvContentPartPr/>
                <p14:nvPr/>
              </p14:nvContentPartPr>
              <p14:xfrm>
                <a:off x="2252813" y="2772486"/>
                <a:ext cx="101880" cy="103320"/>
              </p14:xfrm>
            </p:contentPart>
          </mc:Choice>
          <mc:Fallback xmlns="">
            <p:pic>
              <p:nvPicPr>
                <p:cNvPr id="395" name="Encre 394">
                  <a:extLst>
                    <a:ext uri="{FF2B5EF4-FFF2-40B4-BE49-F238E27FC236}">
                      <a16:creationId xmlns:a16="http://schemas.microsoft.com/office/drawing/2014/main" id="{B5339C8E-DF31-4DA9-B05A-14D1D536BD5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35173" y="2754846"/>
                  <a:ext cx="137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00" name="Encre 399">
                  <a:extLst>
                    <a:ext uri="{FF2B5EF4-FFF2-40B4-BE49-F238E27FC236}">
                      <a16:creationId xmlns:a16="http://schemas.microsoft.com/office/drawing/2014/main" id="{49834BF1-85C5-45FE-A5A1-7C686E0E96DF}"/>
                    </a:ext>
                  </a:extLst>
                </p14:cNvPr>
                <p14:cNvContentPartPr/>
                <p14:nvPr/>
              </p14:nvContentPartPr>
              <p14:xfrm>
                <a:off x="2864813" y="2823246"/>
                <a:ext cx="26640" cy="128160"/>
              </p14:xfrm>
            </p:contentPart>
          </mc:Choice>
          <mc:Fallback xmlns="">
            <p:pic>
              <p:nvPicPr>
                <p:cNvPr id="400" name="Encre 399">
                  <a:extLst>
                    <a:ext uri="{FF2B5EF4-FFF2-40B4-BE49-F238E27FC236}">
                      <a16:creationId xmlns:a16="http://schemas.microsoft.com/office/drawing/2014/main" id="{49834BF1-85C5-45FE-A5A1-7C686E0E96D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47173" y="2805246"/>
                  <a:ext cx="6228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9" name="Encre 218">
                <a:extLst>
                  <a:ext uri="{FF2B5EF4-FFF2-40B4-BE49-F238E27FC236}">
                    <a16:creationId xmlns:a16="http://schemas.microsoft.com/office/drawing/2014/main" id="{D1D2BBA8-B947-4FDC-9106-AC69BDF0F3E2}"/>
                  </a:ext>
                </a:extLst>
              </p14:cNvPr>
              <p14:cNvContentPartPr/>
              <p14:nvPr/>
            </p14:nvContentPartPr>
            <p14:xfrm>
              <a:off x="1809933" y="4197150"/>
              <a:ext cx="3735360" cy="2148120"/>
            </p14:xfrm>
          </p:contentPart>
        </mc:Choice>
        <mc:Fallback xmlns="">
          <p:pic>
            <p:nvPicPr>
              <p:cNvPr id="219" name="Encre 218">
                <a:extLst>
                  <a:ext uri="{FF2B5EF4-FFF2-40B4-BE49-F238E27FC236}">
                    <a16:creationId xmlns:a16="http://schemas.microsoft.com/office/drawing/2014/main" id="{D1D2BBA8-B947-4FDC-9106-AC69BDF0F3E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73933" y="4161150"/>
                <a:ext cx="3807000" cy="221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1" name="Encre 230">
                <a:extLst>
                  <a:ext uri="{FF2B5EF4-FFF2-40B4-BE49-F238E27FC236}">
                    <a16:creationId xmlns:a16="http://schemas.microsoft.com/office/drawing/2014/main" id="{CF0D5403-D20A-4578-9A17-D41AAC54D104}"/>
                  </a:ext>
                </a:extLst>
              </p14:cNvPr>
              <p14:cNvContentPartPr/>
              <p14:nvPr/>
            </p14:nvContentPartPr>
            <p14:xfrm>
              <a:off x="5303912" y="4202695"/>
              <a:ext cx="4539240" cy="1882080"/>
            </p14:xfrm>
          </p:contentPart>
        </mc:Choice>
        <mc:Fallback xmlns="">
          <p:pic>
            <p:nvPicPr>
              <p:cNvPr id="231" name="Encre 230">
                <a:extLst>
                  <a:ext uri="{FF2B5EF4-FFF2-40B4-BE49-F238E27FC236}">
                    <a16:creationId xmlns:a16="http://schemas.microsoft.com/office/drawing/2014/main" id="{CF0D5403-D20A-4578-9A17-D41AAC54D10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267912" y="4166695"/>
                <a:ext cx="4610880" cy="195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9" name="Groupe 288">
            <a:extLst>
              <a:ext uri="{FF2B5EF4-FFF2-40B4-BE49-F238E27FC236}">
                <a16:creationId xmlns:a16="http://schemas.microsoft.com/office/drawing/2014/main" id="{09D5613F-D157-427E-A3EF-15018D87D38C}"/>
              </a:ext>
            </a:extLst>
          </p:cNvPr>
          <p:cNvGrpSpPr/>
          <p:nvPr/>
        </p:nvGrpSpPr>
        <p:grpSpPr>
          <a:xfrm>
            <a:off x="5063253" y="3553326"/>
            <a:ext cx="1812960" cy="466200"/>
            <a:chOff x="3740693" y="3669966"/>
            <a:chExt cx="1812960" cy="466200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0">
              <p14:nvContentPartPr>
                <p14:cNvPr id="287" name="Encre 286">
                  <a:extLst>
                    <a:ext uri="{FF2B5EF4-FFF2-40B4-BE49-F238E27FC236}">
                      <a16:creationId xmlns:a16="http://schemas.microsoft.com/office/drawing/2014/main" id="{2B3092BE-2A5B-4C53-8EF0-282B2B13EC4A}"/>
                    </a:ext>
                  </a:extLst>
                </p14:cNvPr>
                <p14:cNvContentPartPr/>
                <p14:nvPr/>
              </p14:nvContentPartPr>
              <p14:xfrm>
                <a:off x="3740693" y="3775446"/>
                <a:ext cx="1655640" cy="259200"/>
              </p14:xfrm>
            </p:contentPart>
          </mc:Choice>
          <mc:Fallback xmlns="">
            <p:pic>
              <p:nvPicPr>
                <p:cNvPr id="287" name="Encre 286">
                  <a:extLst>
                    <a:ext uri="{FF2B5EF4-FFF2-40B4-BE49-F238E27FC236}">
                      <a16:creationId xmlns:a16="http://schemas.microsoft.com/office/drawing/2014/main" id="{2B3092BE-2A5B-4C53-8EF0-282B2B13EC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77693" y="3712446"/>
                  <a:ext cx="178128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288" name="Encre 287">
                  <a:extLst>
                    <a:ext uri="{FF2B5EF4-FFF2-40B4-BE49-F238E27FC236}">
                      <a16:creationId xmlns:a16="http://schemas.microsoft.com/office/drawing/2014/main" id="{73ECD028-913A-4208-9533-AC333B70B272}"/>
                    </a:ext>
                  </a:extLst>
                </p14:cNvPr>
                <p14:cNvContentPartPr/>
                <p14:nvPr/>
              </p14:nvContentPartPr>
              <p14:xfrm>
                <a:off x="4877573" y="3669966"/>
                <a:ext cx="676080" cy="466200"/>
              </p14:xfrm>
            </p:contentPart>
          </mc:Choice>
          <mc:Fallback xmlns="">
            <p:pic>
              <p:nvPicPr>
                <p:cNvPr id="288" name="Encre 287">
                  <a:extLst>
                    <a:ext uri="{FF2B5EF4-FFF2-40B4-BE49-F238E27FC236}">
                      <a16:creationId xmlns:a16="http://schemas.microsoft.com/office/drawing/2014/main" id="{73ECD028-913A-4208-9533-AC333B70B2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14933" y="3607326"/>
                  <a:ext cx="801720" cy="59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9" name="Encre 328">
                <a:extLst>
                  <a:ext uri="{FF2B5EF4-FFF2-40B4-BE49-F238E27FC236}">
                    <a16:creationId xmlns:a16="http://schemas.microsoft.com/office/drawing/2014/main" id="{264A6277-1934-453D-8FB9-2814F3A48F9A}"/>
                  </a:ext>
                </a:extLst>
              </p14:cNvPr>
              <p14:cNvContentPartPr/>
              <p14:nvPr/>
            </p14:nvContentPartPr>
            <p14:xfrm>
              <a:off x="3323933" y="3553326"/>
              <a:ext cx="1032840" cy="412200"/>
            </p14:xfrm>
          </p:contentPart>
        </mc:Choice>
        <mc:Fallback xmlns="">
          <p:pic>
            <p:nvPicPr>
              <p:cNvPr id="329" name="Encre 328">
                <a:extLst>
                  <a:ext uri="{FF2B5EF4-FFF2-40B4-BE49-F238E27FC236}">
                    <a16:creationId xmlns:a16="http://schemas.microsoft.com/office/drawing/2014/main" id="{264A6277-1934-453D-8FB9-2814F3A48F9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05933" y="3535326"/>
                <a:ext cx="106848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10" name="Encre 409">
                <a:extLst>
                  <a:ext uri="{FF2B5EF4-FFF2-40B4-BE49-F238E27FC236}">
                    <a16:creationId xmlns:a16="http://schemas.microsoft.com/office/drawing/2014/main" id="{A223BE08-E756-4B0B-81F6-26F08F1F11E1}"/>
                  </a:ext>
                </a:extLst>
              </p14:cNvPr>
              <p14:cNvContentPartPr/>
              <p14:nvPr/>
            </p14:nvContentPartPr>
            <p14:xfrm>
              <a:off x="3619833" y="3825630"/>
              <a:ext cx="18360" cy="12600"/>
            </p14:xfrm>
          </p:contentPart>
        </mc:Choice>
        <mc:Fallback xmlns="">
          <p:pic>
            <p:nvPicPr>
              <p:cNvPr id="410" name="Encre 409">
                <a:extLst>
                  <a:ext uri="{FF2B5EF4-FFF2-40B4-BE49-F238E27FC236}">
                    <a16:creationId xmlns:a16="http://schemas.microsoft.com/office/drawing/2014/main" id="{A223BE08-E756-4B0B-81F6-26F08F1F11E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01473" y="3807630"/>
                <a:ext cx="54713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1" name="Encre 400">
                <a:extLst>
                  <a:ext uri="{FF2B5EF4-FFF2-40B4-BE49-F238E27FC236}">
                    <a16:creationId xmlns:a16="http://schemas.microsoft.com/office/drawing/2014/main" id="{0C199AFE-C0A8-4361-B32D-CC49C3FABC4E}"/>
                  </a:ext>
                </a:extLst>
              </p14:cNvPr>
              <p14:cNvContentPartPr/>
              <p14:nvPr/>
            </p14:nvContentPartPr>
            <p14:xfrm>
              <a:off x="4404993" y="2766870"/>
              <a:ext cx="412920" cy="537840"/>
            </p14:xfrm>
          </p:contentPart>
        </mc:Choice>
        <mc:Fallback xmlns="">
          <p:pic>
            <p:nvPicPr>
              <p:cNvPr id="401" name="Encre 400">
                <a:extLst>
                  <a:ext uri="{FF2B5EF4-FFF2-40B4-BE49-F238E27FC236}">
                    <a16:creationId xmlns:a16="http://schemas.microsoft.com/office/drawing/2014/main" id="{0C199AFE-C0A8-4361-B32D-CC49C3FABC4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386993" y="2748870"/>
                <a:ext cx="448560" cy="57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3" name="Encre 402">
                <a:extLst>
                  <a:ext uri="{FF2B5EF4-FFF2-40B4-BE49-F238E27FC236}">
                    <a16:creationId xmlns:a16="http://schemas.microsoft.com/office/drawing/2014/main" id="{B61AC206-1A17-40B3-802F-7035A834AEAE}"/>
                  </a:ext>
                </a:extLst>
              </p14:cNvPr>
              <p14:cNvContentPartPr/>
              <p14:nvPr/>
            </p14:nvContentPartPr>
            <p14:xfrm>
              <a:off x="4854993" y="3055590"/>
              <a:ext cx="77760" cy="165240"/>
            </p14:xfrm>
          </p:contentPart>
        </mc:Choice>
        <mc:Fallback xmlns="">
          <p:pic>
            <p:nvPicPr>
              <p:cNvPr id="403" name="Encre 402">
                <a:extLst>
                  <a:ext uri="{FF2B5EF4-FFF2-40B4-BE49-F238E27FC236}">
                    <a16:creationId xmlns:a16="http://schemas.microsoft.com/office/drawing/2014/main" id="{B61AC206-1A17-40B3-802F-7035A834AE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836993" y="3037629"/>
                <a:ext cx="113400" cy="200803"/>
              </a:xfrm>
              <a:prstGeom prst="rect">
                <a:avLst/>
              </a:prstGeom>
            </p:spPr>
          </p:pic>
        </mc:Fallback>
      </mc:AlternateContent>
      <p:grpSp>
        <p:nvGrpSpPr>
          <p:cNvPr id="405" name="Groupe 404">
            <a:extLst>
              <a:ext uri="{FF2B5EF4-FFF2-40B4-BE49-F238E27FC236}">
                <a16:creationId xmlns:a16="http://schemas.microsoft.com/office/drawing/2014/main" id="{6438135A-F494-4966-A710-AC376C56C55B}"/>
              </a:ext>
            </a:extLst>
          </p:cNvPr>
          <p:cNvGrpSpPr/>
          <p:nvPr/>
        </p:nvGrpSpPr>
        <p:grpSpPr>
          <a:xfrm>
            <a:off x="3378273" y="2733750"/>
            <a:ext cx="572400" cy="416160"/>
            <a:chOff x="1854273" y="2733750"/>
            <a:chExt cx="572400" cy="41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96" name="Encre 395">
                  <a:extLst>
                    <a:ext uri="{FF2B5EF4-FFF2-40B4-BE49-F238E27FC236}">
                      <a16:creationId xmlns:a16="http://schemas.microsoft.com/office/drawing/2014/main" id="{25797E75-E4DE-4102-B79B-6EF6014FEFCF}"/>
                    </a:ext>
                  </a:extLst>
                </p14:cNvPr>
                <p14:cNvContentPartPr/>
                <p14:nvPr/>
              </p14:nvContentPartPr>
              <p14:xfrm>
                <a:off x="1880553" y="2733750"/>
                <a:ext cx="546120" cy="326160"/>
              </p14:xfrm>
            </p:contentPart>
          </mc:Choice>
          <mc:Fallback xmlns="">
            <p:pic>
              <p:nvPicPr>
                <p:cNvPr id="396" name="Encre 395">
                  <a:extLst>
                    <a:ext uri="{FF2B5EF4-FFF2-40B4-BE49-F238E27FC236}">
                      <a16:creationId xmlns:a16="http://schemas.microsoft.com/office/drawing/2014/main" id="{25797E75-E4DE-4102-B79B-6EF6014FEF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62553" y="2716110"/>
                  <a:ext cx="58176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7" name="Encre 396">
                  <a:extLst>
                    <a:ext uri="{FF2B5EF4-FFF2-40B4-BE49-F238E27FC236}">
                      <a16:creationId xmlns:a16="http://schemas.microsoft.com/office/drawing/2014/main" id="{C665EE6F-EFEC-40F8-A02D-42EF64B71C5A}"/>
                    </a:ext>
                  </a:extLst>
                </p14:cNvPr>
                <p14:cNvContentPartPr/>
                <p14:nvPr/>
              </p14:nvContentPartPr>
              <p14:xfrm>
                <a:off x="1854273" y="3019950"/>
                <a:ext cx="144360" cy="85680"/>
              </p14:xfrm>
            </p:contentPart>
          </mc:Choice>
          <mc:Fallback xmlns="">
            <p:pic>
              <p:nvPicPr>
                <p:cNvPr id="397" name="Encre 396">
                  <a:extLst>
                    <a:ext uri="{FF2B5EF4-FFF2-40B4-BE49-F238E27FC236}">
                      <a16:creationId xmlns:a16="http://schemas.microsoft.com/office/drawing/2014/main" id="{C665EE6F-EFEC-40F8-A02D-42EF64B71C5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836273" y="3001950"/>
                  <a:ext cx="1800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4" name="Encre 403">
                  <a:extLst>
                    <a:ext uri="{FF2B5EF4-FFF2-40B4-BE49-F238E27FC236}">
                      <a16:creationId xmlns:a16="http://schemas.microsoft.com/office/drawing/2014/main" id="{C4C6343F-C865-4082-AE67-79CB659269D1}"/>
                    </a:ext>
                  </a:extLst>
                </p14:cNvPr>
                <p14:cNvContentPartPr/>
                <p14:nvPr/>
              </p14:nvContentPartPr>
              <p14:xfrm>
                <a:off x="2007993" y="3063150"/>
                <a:ext cx="75240" cy="86760"/>
              </p14:xfrm>
            </p:contentPart>
          </mc:Choice>
          <mc:Fallback xmlns="">
            <p:pic>
              <p:nvPicPr>
                <p:cNvPr id="404" name="Encre 403">
                  <a:extLst>
                    <a:ext uri="{FF2B5EF4-FFF2-40B4-BE49-F238E27FC236}">
                      <a16:creationId xmlns:a16="http://schemas.microsoft.com/office/drawing/2014/main" id="{C4C6343F-C865-4082-AE67-79CB659269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989993" y="3045510"/>
                  <a:ext cx="110880" cy="12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12" name="Encre 411">
                <a:extLst>
                  <a:ext uri="{FF2B5EF4-FFF2-40B4-BE49-F238E27FC236}">
                    <a16:creationId xmlns:a16="http://schemas.microsoft.com/office/drawing/2014/main" id="{1DC74B6F-189A-4AF0-8665-279ABCCC03BB}"/>
                  </a:ext>
                </a:extLst>
              </p14:cNvPr>
              <p14:cNvContentPartPr/>
              <p14:nvPr/>
            </p14:nvContentPartPr>
            <p14:xfrm>
              <a:off x="3290073" y="3867030"/>
              <a:ext cx="293040" cy="589320"/>
            </p14:xfrm>
          </p:contentPart>
        </mc:Choice>
        <mc:Fallback xmlns="">
          <p:pic>
            <p:nvPicPr>
              <p:cNvPr id="412" name="Encre 411">
                <a:extLst>
                  <a:ext uri="{FF2B5EF4-FFF2-40B4-BE49-F238E27FC236}">
                    <a16:creationId xmlns:a16="http://schemas.microsoft.com/office/drawing/2014/main" id="{1DC74B6F-189A-4AF0-8665-279ABCCC0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272073" y="3849030"/>
                <a:ext cx="328680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3" name="Encre 412">
                <a:extLst>
                  <a:ext uri="{FF2B5EF4-FFF2-40B4-BE49-F238E27FC236}">
                    <a16:creationId xmlns:a16="http://schemas.microsoft.com/office/drawing/2014/main" id="{38BDEE19-E1ED-4409-85B2-5D40D499EF85}"/>
                  </a:ext>
                </a:extLst>
              </p14:cNvPr>
              <p14:cNvContentPartPr/>
              <p14:nvPr/>
            </p14:nvContentPartPr>
            <p14:xfrm>
              <a:off x="3287913" y="4447350"/>
              <a:ext cx="3960" cy="9000"/>
            </p14:xfrm>
          </p:contentPart>
        </mc:Choice>
        <mc:Fallback xmlns="">
          <p:pic>
            <p:nvPicPr>
              <p:cNvPr id="413" name="Encre 412">
                <a:extLst>
                  <a:ext uri="{FF2B5EF4-FFF2-40B4-BE49-F238E27FC236}">
                    <a16:creationId xmlns:a16="http://schemas.microsoft.com/office/drawing/2014/main" id="{38BDEE19-E1ED-4409-85B2-5D40D499EF8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69913" y="4429350"/>
                <a:ext cx="39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14" name="Encre 413">
                <a:extLst>
                  <a:ext uri="{FF2B5EF4-FFF2-40B4-BE49-F238E27FC236}">
                    <a16:creationId xmlns:a16="http://schemas.microsoft.com/office/drawing/2014/main" id="{82A5EC4B-FCA1-440F-8379-F5782E3F53FB}"/>
                  </a:ext>
                </a:extLst>
              </p14:cNvPr>
              <p14:cNvContentPartPr/>
              <p14:nvPr/>
            </p14:nvContentPartPr>
            <p14:xfrm>
              <a:off x="3288633" y="4441590"/>
              <a:ext cx="148320" cy="218880"/>
            </p14:xfrm>
          </p:contentPart>
        </mc:Choice>
        <mc:Fallback xmlns="">
          <p:pic>
            <p:nvPicPr>
              <p:cNvPr id="414" name="Encre 413">
                <a:extLst>
                  <a:ext uri="{FF2B5EF4-FFF2-40B4-BE49-F238E27FC236}">
                    <a16:creationId xmlns:a16="http://schemas.microsoft.com/office/drawing/2014/main" id="{82A5EC4B-FCA1-440F-8379-F5782E3F53F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270633" y="4423590"/>
                <a:ext cx="1839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4">
            <p14:nvContentPartPr>
              <p14:cNvPr id="444" name="Encre 443">
                <a:extLst>
                  <a:ext uri="{FF2B5EF4-FFF2-40B4-BE49-F238E27FC236}">
                    <a16:creationId xmlns:a16="http://schemas.microsoft.com/office/drawing/2014/main" id="{35A2E05C-E38B-4A1B-8956-665363085E58}"/>
                  </a:ext>
                </a:extLst>
              </p14:cNvPr>
              <p14:cNvContentPartPr/>
              <p14:nvPr/>
            </p14:nvContentPartPr>
            <p14:xfrm>
              <a:off x="3510393" y="2824830"/>
              <a:ext cx="824040" cy="1023840"/>
            </p14:xfrm>
          </p:contentPart>
        </mc:Choice>
        <mc:Fallback xmlns="">
          <p:pic>
            <p:nvPicPr>
              <p:cNvPr id="444" name="Encre 443">
                <a:extLst>
                  <a:ext uri="{FF2B5EF4-FFF2-40B4-BE49-F238E27FC236}">
                    <a16:creationId xmlns:a16="http://schemas.microsoft.com/office/drawing/2014/main" id="{35A2E05C-E38B-4A1B-8956-665363085E5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47421" y="2761830"/>
                <a:ext cx="949625" cy="11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46" name="Encre 445">
                <a:extLst>
                  <a:ext uri="{FF2B5EF4-FFF2-40B4-BE49-F238E27FC236}">
                    <a16:creationId xmlns:a16="http://schemas.microsoft.com/office/drawing/2014/main" id="{5B0D1691-7B30-43B5-88F7-3A10A057D037}"/>
                  </a:ext>
                </a:extLst>
              </p14:cNvPr>
              <p14:cNvContentPartPr/>
              <p14:nvPr/>
            </p14:nvContentPartPr>
            <p14:xfrm rot="2289205">
              <a:off x="4162945" y="2235723"/>
              <a:ext cx="62086" cy="181601"/>
            </p14:xfrm>
          </p:contentPart>
        </mc:Choice>
        <mc:Fallback xmlns="">
          <p:pic>
            <p:nvPicPr>
              <p:cNvPr id="446" name="Encre 445">
                <a:extLst>
                  <a:ext uri="{FF2B5EF4-FFF2-40B4-BE49-F238E27FC236}">
                    <a16:creationId xmlns:a16="http://schemas.microsoft.com/office/drawing/2014/main" id="{5B0D1691-7B30-43B5-88F7-3A10A057D03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 rot="2289205">
                <a:off x="4127263" y="2199833"/>
                <a:ext cx="133092" cy="2530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8" name="Encre 447">
                <a:extLst>
                  <a:ext uri="{FF2B5EF4-FFF2-40B4-BE49-F238E27FC236}">
                    <a16:creationId xmlns:a16="http://schemas.microsoft.com/office/drawing/2014/main" id="{60D0CB09-8195-4D8A-9170-1091DB98CB46}"/>
                  </a:ext>
                </a:extLst>
              </p14:cNvPr>
              <p14:cNvContentPartPr/>
              <p14:nvPr/>
            </p14:nvContentPartPr>
            <p14:xfrm rot="2378298">
              <a:off x="4416036" y="2336761"/>
              <a:ext cx="61913" cy="180975"/>
            </p14:xfrm>
          </p:contentPart>
        </mc:Choice>
        <mc:Fallback xmlns="">
          <p:pic>
            <p:nvPicPr>
              <p:cNvPr id="448" name="Encre 447">
                <a:extLst>
                  <a:ext uri="{FF2B5EF4-FFF2-40B4-BE49-F238E27FC236}">
                    <a16:creationId xmlns:a16="http://schemas.microsoft.com/office/drawing/2014/main" id="{60D0CB09-8195-4D8A-9170-1091DB98CB4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 rot="2378298">
                <a:off x="4380454" y="2300995"/>
                <a:ext cx="132722" cy="252149"/>
              </a:xfrm>
              <a:prstGeom prst="rect">
                <a:avLst/>
              </a:prstGeom>
            </p:spPr>
          </p:pic>
        </mc:Fallback>
      </mc:AlternateContent>
      <p:sp>
        <p:nvSpPr>
          <p:cNvPr id="31" name="Espace réservé du pied de page 4">
            <a:extLst>
              <a:ext uri="{FF2B5EF4-FFF2-40B4-BE49-F238E27FC236}">
                <a16:creationId xmlns:a16="http://schemas.microsoft.com/office/drawing/2014/main" id="{9CB5A598-BA2B-4244-8B52-979DA78F6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1330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765983A-4CC6-487D-8249-A8686728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9" y="1916833"/>
            <a:ext cx="8226425" cy="29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9pPr>
          </a:lstStyle>
          <a:p>
            <a:pPr marL="1373187" lvl="1" eaLnBrk="1" hangingPunct="1">
              <a:spcBef>
                <a:spcPts val="5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48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6A1529-42C5-424C-AF47-CA54192DE013}"/>
              </a:ext>
            </a:extLst>
          </p:cNvPr>
          <p:cNvSpPr txBox="1">
            <a:spLocks noChangeArrowheads="1"/>
          </p:cNvSpPr>
          <p:nvPr/>
        </p:nvSpPr>
        <p:spPr>
          <a:xfrm>
            <a:off x="751840" y="1001218"/>
            <a:ext cx="10952480" cy="4421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3600" dirty="0">
              <a:solidFill>
                <a:srgbClr val="3D3D3D"/>
              </a:solidFill>
              <a:latin typeface="Gill Sans MT" panose="020B0502020104020203"/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Définition : </a:t>
            </a:r>
            <a:r>
              <a:rPr lang="fr-FR" altLang="fr-FR" sz="2800" i="1" dirty="0">
                <a:solidFill>
                  <a:srgbClr val="3D3D3D"/>
                </a:solidFill>
                <a:latin typeface="Gill Sans MT" panose="020B0502020104020203"/>
              </a:rPr>
              <a:t>(du latin </a:t>
            </a:r>
            <a:r>
              <a:rPr lang="fr-FR" altLang="fr-FR" sz="2800" i="1" dirty="0" err="1">
                <a:solidFill>
                  <a:srgbClr val="3D3D3D"/>
                </a:solidFill>
                <a:latin typeface="Gill Sans MT" panose="020B0502020104020203"/>
              </a:rPr>
              <a:t>transitio</a:t>
            </a:r>
            <a:r>
              <a:rPr lang="fr-FR" altLang="fr-FR" sz="2800" i="1" dirty="0">
                <a:solidFill>
                  <a:srgbClr val="3D3D3D"/>
                </a:solidFill>
                <a:latin typeface="Gill Sans MT" panose="020B0502020104020203"/>
              </a:rPr>
              <a:t> = passage)</a:t>
            </a:r>
            <a:endParaRPr lang="fr-FR" altLang="fr-FR" sz="2800" dirty="0">
              <a:solidFill>
                <a:srgbClr val="3D3D3D"/>
              </a:solidFill>
              <a:latin typeface="Gill Sans MT" panose="020B0502020104020203"/>
            </a:endParaRP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rgbClr val="3D3D3D"/>
                </a:solidFill>
                <a:latin typeface="Gill Sans MT" panose="020B0502020104020203"/>
              </a:rPr>
              <a:t>				</a:t>
            </a: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passage</a:t>
            </a: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 d’un état à un autre, état intermédiaire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dirty="0">
              <a:solidFill>
                <a:srgbClr val="3D3D3D"/>
              </a:solidFill>
              <a:latin typeface="Gill Sans MT" panose="020B0502020104020203"/>
            </a:endParaRP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=&gt; </a:t>
            </a: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changement</a:t>
            </a: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 (biologique, psychologique, 	social…), évolution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=&gt; transition comme temps dynamique et d’ouverture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2F6C9-42DA-4511-A6BC-0A3B7EE4EFE1}"/>
              </a:ext>
            </a:extLst>
          </p:cNvPr>
          <p:cNvSpPr txBox="1">
            <a:spLocks/>
          </p:cNvSpPr>
          <p:nvPr/>
        </p:nvSpPr>
        <p:spPr>
          <a:xfrm>
            <a:off x="1619200" y="1251745"/>
            <a:ext cx="11029616" cy="149750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fr-FR" b="1" dirty="0">
                <a:solidFill>
                  <a:prstClr val="white"/>
                </a:solidFill>
                <a:latin typeface="Gill Sans MT" panose="020B0502020104020203"/>
              </a:rPr>
              <a:t>CONTEXTE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B0A5C-C9BA-4F5D-9A7F-5FD2AC70BBF4}"/>
              </a:ext>
            </a:extLst>
          </p:cNvPr>
          <p:cNvSpPr/>
          <p:nvPr/>
        </p:nvSpPr>
        <p:spPr>
          <a:xfrm>
            <a:off x="1907232" y="614793"/>
            <a:ext cx="8445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TRANSITION</a:t>
            </a:r>
            <a:endParaRPr lang="fr-FR" sz="16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6D0C3C8-0E59-4484-B5E7-6E6C1181C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39982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E1399-5F9F-45D1-A2AC-1E4C63758CF3}"/>
              </a:ext>
            </a:extLst>
          </p:cNvPr>
          <p:cNvSpPr/>
          <p:nvPr/>
        </p:nvSpPr>
        <p:spPr>
          <a:xfrm>
            <a:off x="2351585" y="620689"/>
            <a:ext cx="75496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TRANSITION : Contexte ACTUEL</a:t>
            </a:r>
            <a:endParaRPr lang="fr-FR" sz="16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77484-E21B-42A2-A180-0D17367BD5B3}"/>
              </a:ext>
            </a:extLst>
          </p:cNvPr>
          <p:cNvSpPr txBox="1">
            <a:spLocks noChangeArrowheads="1"/>
          </p:cNvSpPr>
          <p:nvPr/>
        </p:nvSpPr>
        <p:spPr>
          <a:xfrm>
            <a:off x="355600" y="980729"/>
            <a:ext cx="11318240" cy="5733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Passage de logique institutionnelle à </a:t>
            </a: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logique de parcours</a:t>
            </a: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 : nécessité de coordination et souplesse des dispositifs, logique centrée sur la personne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dirty="0">
              <a:solidFill>
                <a:srgbClr val="3D3D3D"/>
              </a:solidFill>
              <a:latin typeface="Gill Sans MT" panose="020B0502020104020203"/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Parcours ≠ linéaire (aléas de la vie, multiplicité des lieux et personnes…)</a:t>
            </a:r>
          </a:p>
          <a:p>
            <a:pPr marL="1165550" lvl="3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confrontation à des changements</a:t>
            </a:r>
          </a:p>
          <a:p>
            <a:pPr marL="1165550" lvl="3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capacités d’adaptation moindres quand situation de handicap rare/complexe =&gt; source d’</a:t>
            </a: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apparition/aggravation de comportements-problèmes</a:t>
            </a:r>
          </a:p>
          <a:p>
            <a:pPr marL="1165550" lvl="3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Wingdings" panose="05000000000000000000" pitchFamily="2" charset="2"/>
              <a:buChar char="§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transitions : à </a:t>
            </a:r>
            <a:r>
              <a:rPr lang="fr-FR" altLang="fr-FR" sz="2800" b="1" dirty="0">
                <a:solidFill>
                  <a:srgbClr val="539B86"/>
                </a:solidFill>
                <a:latin typeface="Gill Sans MT" panose="020B0502020104020203"/>
              </a:rPr>
              <a:t>anticiper/préparer</a:t>
            </a:r>
            <a:r>
              <a:rPr lang="fr-FR" altLang="fr-FR" sz="2800" b="1" dirty="0">
                <a:solidFill>
                  <a:srgbClr val="3D3D3D"/>
                </a:solidFill>
                <a:latin typeface="Gill Sans MT" panose="020B0502020104020203"/>
              </a:rPr>
              <a:t> </a:t>
            </a: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plutôt qu’à « subir » 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569E45-2AED-4280-BAF3-49F71B86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83154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E1399-5F9F-45D1-A2AC-1E4C63758CF3}"/>
              </a:ext>
            </a:extLst>
          </p:cNvPr>
          <p:cNvSpPr/>
          <p:nvPr/>
        </p:nvSpPr>
        <p:spPr>
          <a:xfrm>
            <a:off x="2351584" y="625005"/>
            <a:ext cx="80173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DIFFERENTS TYPES DE TRANSITIONS</a:t>
            </a:r>
            <a:endParaRPr lang="fr-FR" sz="16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77484-E21B-42A2-A180-0D17367BD5B3}"/>
              </a:ext>
            </a:extLst>
          </p:cNvPr>
          <p:cNvSpPr txBox="1">
            <a:spLocks noChangeArrowheads="1"/>
          </p:cNvSpPr>
          <p:nvPr/>
        </p:nvSpPr>
        <p:spPr>
          <a:xfrm>
            <a:off x="1919536" y="1533843"/>
            <a:ext cx="8352928" cy="537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	</a:t>
            </a:r>
          </a:p>
        </p:txBody>
      </p:sp>
      <p:sp>
        <p:nvSpPr>
          <p:cNvPr id="4" name="Flèche : droite 3">
            <a:extLst>
              <a:ext uri="{FF2B5EF4-FFF2-40B4-BE49-F238E27FC236}">
                <a16:creationId xmlns:a16="http://schemas.microsoft.com/office/drawing/2014/main" id="{B7182367-E327-41C3-988A-08109B6280A5}"/>
              </a:ext>
            </a:extLst>
          </p:cNvPr>
          <p:cNvSpPr/>
          <p:nvPr/>
        </p:nvSpPr>
        <p:spPr>
          <a:xfrm>
            <a:off x="4092091" y="2898896"/>
            <a:ext cx="331236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CA67D79-9FBA-417F-BDA3-E6C879F478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427715"/>
            <a:ext cx="2160000" cy="162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D59455A-7920-414B-8DCB-0492702D8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40" y="1937635"/>
            <a:ext cx="2160000" cy="21600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D4B109F-0F3D-491E-836B-E40817FF52CD}"/>
              </a:ext>
            </a:extLst>
          </p:cNvPr>
          <p:cNvSpPr txBox="1"/>
          <p:nvPr/>
        </p:nvSpPr>
        <p:spPr>
          <a:xfrm>
            <a:off x="5770880" y="4148719"/>
            <a:ext cx="50555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Transition « fonctionnelle »</a:t>
            </a:r>
          </a:p>
          <a:p>
            <a:pPr algn="ctr"/>
            <a:r>
              <a:rPr lang="fr-FR" sz="2400" b="1" dirty="0"/>
              <a:t>       (synchronique)</a:t>
            </a:r>
          </a:p>
          <a:p>
            <a:pPr algn="ctr"/>
            <a:r>
              <a:rPr lang="fr-FR" sz="2000" dirty="0"/>
              <a:t>Exemples : établissement/domicile, déménagement, événements de vie </a:t>
            </a:r>
          </a:p>
          <a:p>
            <a:pPr algn="ctr"/>
            <a:r>
              <a:rPr lang="fr-FR" dirty="0"/>
              <a:t>(naissance frère/sœur, séparation parentale, deuil…)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F60476F1-4CDC-4E5C-8728-E498051E83BF}"/>
              </a:ext>
            </a:extLst>
          </p:cNvPr>
          <p:cNvSpPr/>
          <p:nvPr/>
        </p:nvSpPr>
        <p:spPr>
          <a:xfrm>
            <a:off x="4943632" y="3047199"/>
            <a:ext cx="360040" cy="3381807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2915207-3C8C-414E-A2A6-1FC3E1295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652" y="3530986"/>
            <a:ext cx="1080000" cy="108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3347DF9-2FC6-4B21-9551-8B7A3E6F2A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58" y="4583114"/>
            <a:ext cx="1440000" cy="127249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5B0D0E2D-D3AE-46FC-AEE1-00016E5B0E98}"/>
              </a:ext>
            </a:extLst>
          </p:cNvPr>
          <p:cNvSpPr txBox="1"/>
          <p:nvPr/>
        </p:nvSpPr>
        <p:spPr>
          <a:xfrm>
            <a:off x="3666221" y="1791233"/>
            <a:ext cx="373823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Transition « développementale »</a:t>
            </a:r>
          </a:p>
          <a:p>
            <a:pPr algn="ctr"/>
            <a:r>
              <a:rPr lang="fr-FR" sz="2000" b="1" dirty="0"/>
              <a:t>(diachronique) </a:t>
            </a:r>
          </a:p>
          <a:p>
            <a:pPr algn="ctr"/>
            <a:r>
              <a:rPr lang="fr-FR" dirty="0"/>
              <a:t>=&gt; période 15-25 ans++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C5813C8-9189-430A-BD9F-C214B8FEC3B8}"/>
              </a:ext>
            </a:extLst>
          </p:cNvPr>
          <p:cNvSpPr txBox="1"/>
          <p:nvPr/>
        </p:nvSpPr>
        <p:spPr>
          <a:xfrm>
            <a:off x="548640" y="1243259"/>
            <a:ext cx="11013440" cy="48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40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Transitions liées à la personne / transitions liées à l’environnement (physique et social) </a:t>
            </a:r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3A441656-6A5E-4C77-BC3F-EB124EB6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28546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E1399-5F9F-45D1-A2AC-1E4C63758CF3}"/>
              </a:ext>
            </a:extLst>
          </p:cNvPr>
          <p:cNvSpPr/>
          <p:nvPr/>
        </p:nvSpPr>
        <p:spPr>
          <a:xfrm>
            <a:off x="4171769" y="625526"/>
            <a:ext cx="319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TRANSITIONS</a:t>
            </a:r>
            <a:endParaRPr lang="fr-FR" sz="2400" b="1" cap="all" dirty="0">
              <a:solidFill>
                <a:srgbClr val="366658"/>
              </a:solidFill>
              <a:latin typeface="Gill Sans MT" panose="020B050202010402020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77484-E21B-42A2-A180-0D17367BD5B3}"/>
              </a:ext>
            </a:extLst>
          </p:cNvPr>
          <p:cNvSpPr txBox="1">
            <a:spLocks noChangeArrowheads="1"/>
          </p:cNvSpPr>
          <p:nvPr/>
        </p:nvSpPr>
        <p:spPr>
          <a:xfrm>
            <a:off x="1919536" y="1483043"/>
            <a:ext cx="8352928" cy="537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7F7D02-1CA0-4B56-B169-504F33AA7D88}"/>
              </a:ext>
            </a:extLst>
          </p:cNvPr>
          <p:cNvSpPr txBox="1"/>
          <p:nvPr/>
        </p:nvSpPr>
        <p:spPr>
          <a:xfrm>
            <a:off x="508000" y="1431321"/>
            <a:ext cx="11277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fr-FR" sz="2800" b="1" dirty="0">
                <a:solidFill>
                  <a:srgbClr val="539B86"/>
                </a:solidFill>
                <a:latin typeface="Gill Sans MT" panose="020B0502020104020203"/>
              </a:rPr>
              <a:t>Transitions entre lieux d’accueil et/ou de vie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: </a:t>
            </a:r>
            <a:r>
              <a:rPr lang="fr-FR" sz="2800" dirty="0">
                <a:latin typeface="Gill Sans MT" panose="020B0502020104020203"/>
              </a:rPr>
              <a:t>domicile, IME, foyer, école, secteur enfants / secteur adultes…</a:t>
            </a:r>
            <a:endParaRPr lang="fr-FR" sz="2800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endParaRPr lang="fr-FR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r>
              <a:rPr lang="fr-FR" sz="2800" b="1" dirty="0">
                <a:solidFill>
                  <a:srgbClr val="539B86"/>
                </a:solidFill>
                <a:latin typeface="Gill Sans MT" panose="020B0502020104020203"/>
              </a:rPr>
              <a:t>Transitions du quotidien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: </a:t>
            </a:r>
            <a:r>
              <a:rPr lang="fr-FR" sz="2800" dirty="0">
                <a:latin typeface="Gill Sans MT" panose="020B0502020104020203"/>
              </a:rPr>
              <a:t>temps d’activités, de repas, de pause…</a:t>
            </a:r>
            <a:endParaRPr lang="fr-FR" sz="2800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endParaRPr lang="fr-FR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r>
              <a:rPr lang="fr-FR" sz="2800" b="1" dirty="0">
                <a:solidFill>
                  <a:srgbClr val="539B86"/>
                </a:solidFill>
                <a:latin typeface="Gill Sans MT" panose="020B0502020104020203"/>
              </a:rPr>
              <a:t>Transitions liées à la famille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: </a:t>
            </a:r>
            <a:r>
              <a:rPr lang="fr-FR" sz="2800" dirty="0">
                <a:latin typeface="Gill Sans MT" panose="020B0502020104020203"/>
              </a:rPr>
              <a:t>déménagement, départ de la fratrie, reprise d’activité professionnelle, séparation parentale, naissance, maladie, deuil, …</a:t>
            </a:r>
          </a:p>
          <a:p>
            <a:pPr defTabSz="914400">
              <a:defRPr/>
            </a:pPr>
            <a:endParaRPr lang="fr-FR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r>
              <a:rPr lang="fr-FR" sz="2800" b="1" dirty="0">
                <a:solidFill>
                  <a:srgbClr val="539B86"/>
                </a:solidFill>
                <a:latin typeface="Gill Sans MT" panose="020B0502020104020203"/>
              </a:rPr>
              <a:t>Transitions liées à des modifications dans l’accompagnement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: </a:t>
            </a:r>
            <a:r>
              <a:rPr lang="fr-FR" sz="2800" dirty="0">
                <a:latin typeface="Gill Sans MT" panose="020B0502020104020203"/>
              </a:rPr>
              <a:t>départ et/ou arrivée de professionnels, changement de référent…</a:t>
            </a:r>
            <a:endParaRPr lang="fr-FR" sz="2800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endParaRPr lang="fr-FR" dirty="0">
              <a:solidFill>
                <a:schemeClr val="accent1"/>
              </a:solidFill>
              <a:latin typeface="Gill Sans MT" panose="020B0502020104020203"/>
            </a:endParaRPr>
          </a:p>
          <a:p>
            <a:pPr defTabSz="914400">
              <a:defRPr/>
            </a:pPr>
            <a:r>
              <a:rPr lang="fr-FR" sz="2800" b="1" dirty="0">
                <a:solidFill>
                  <a:srgbClr val="539B86"/>
                </a:solidFill>
                <a:latin typeface="Gill Sans MT" panose="020B0502020104020203"/>
              </a:rPr>
              <a:t>Transitions courantes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: </a:t>
            </a:r>
            <a:r>
              <a:rPr lang="fr-FR" sz="2800" dirty="0">
                <a:latin typeface="Gill Sans MT" panose="020B0502020104020203"/>
              </a:rPr>
              <a:t>périodes de vacances, fêtes…</a:t>
            </a:r>
            <a:r>
              <a:rPr lang="fr-FR" sz="2800" dirty="0">
                <a:solidFill>
                  <a:schemeClr val="accent1"/>
                </a:solidFill>
                <a:latin typeface="Gill Sans MT" panose="020B0502020104020203"/>
              </a:rPr>
              <a:t> 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548398B-C84B-4085-B91E-DF3F8C93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6955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6391B74-7483-417B-A220-764F00F49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553" y="1816335"/>
            <a:ext cx="8272211" cy="3678303"/>
          </a:xfrm>
        </p:spPr>
        <p:txBody>
          <a:bodyPr/>
          <a:lstStyle/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rgbClr val="539B86"/>
                </a:solidFill>
              </a:rPr>
              <a:t>Différents niveaux d’analyse :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dirty="0"/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			- l’acte de communication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			- les moyens de communication          		  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			- les fonctions de communication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			- la situation de communication</a:t>
            </a:r>
          </a:p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6441C8-178F-4B73-941E-1F2BD7B68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8959018-DF5D-4C3F-9027-02A44CFF192F}"/>
              </a:ext>
            </a:extLst>
          </p:cNvPr>
          <p:cNvSpPr txBox="1">
            <a:spLocks/>
          </p:cNvSpPr>
          <p:nvPr/>
        </p:nvSpPr>
        <p:spPr>
          <a:xfrm>
            <a:off x="1518393" y="693396"/>
            <a:ext cx="9001000" cy="541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Communication </a:t>
            </a:r>
            <a:r>
              <a:rPr lang="fr-FR" sz="3200" dirty="0">
                <a:solidFill>
                  <a:sysClr val="windowText" lastClr="000000"/>
                </a:solidFill>
                <a:latin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146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5E1399-5F9F-45D1-A2AC-1E4C63758CF3}"/>
              </a:ext>
            </a:extLst>
          </p:cNvPr>
          <p:cNvSpPr/>
          <p:nvPr/>
        </p:nvSpPr>
        <p:spPr>
          <a:xfrm>
            <a:off x="4171769" y="657039"/>
            <a:ext cx="31935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TRANSITIONS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977484-E21B-42A2-A180-0D17367BD5B3}"/>
              </a:ext>
            </a:extLst>
          </p:cNvPr>
          <p:cNvSpPr txBox="1">
            <a:spLocks noChangeArrowheads="1"/>
          </p:cNvSpPr>
          <p:nvPr/>
        </p:nvSpPr>
        <p:spPr>
          <a:xfrm>
            <a:off x="1919536" y="1483043"/>
            <a:ext cx="8352928" cy="5374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	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7F7D02-1CA0-4B56-B169-504F33AA7D88}"/>
              </a:ext>
            </a:extLst>
          </p:cNvPr>
          <p:cNvSpPr txBox="1"/>
          <p:nvPr/>
        </p:nvSpPr>
        <p:spPr>
          <a:xfrm>
            <a:off x="-447040" y="1341983"/>
            <a:ext cx="12242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539B86"/>
                </a:solidFill>
                <a:latin typeface="+mj-lt"/>
              </a:rPr>
              <a:t> ANTICIPER</a:t>
            </a:r>
            <a:r>
              <a:rPr lang="fr-FR" sz="2800" b="1" dirty="0">
                <a:latin typeface="+mj-lt"/>
              </a:rPr>
              <a:t>  </a:t>
            </a:r>
          </a:p>
          <a:p>
            <a:pPr lvl="2">
              <a:defRPr/>
            </a:pPr>
            <a:r>
              <a:rPr lang="fr-FR" sz="2800" b="1" dirty="0">
                <a:latin typeface="+mj-lt"/>
              </a:rPr>
              <a:t>		(si possible)</a:t>
            </a: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endParaRPr lang="fr-FR" sz="2800" b="1" dirty="0">
              <a:latin typeface="+mj-lt"/>
            </a:endParaRP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539B86"/>
                </a:solidFill>
                <a:latin typeface="+mj-lt"/>
              </a:rPr>
              <a:t> PREPARER </a:t>
            </a:r>
          </a:p>
          <a:p>
            <a:pPr lvl="3">
              <a:defRPr/>
            </a:pPr>
            <a:r>
              <a:rPr lang="fr-FR" sz="2800" b="1" dirty="0">
                <a:latin typeface="+mj-lt"/>
              </a:rPr>
              <a:t>	(repères et outils visuels)</a:t>
            </a: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endParaRPr lang="fr-FR" sz="2800" b="1" dirty="0">
              <a:latin typeface="+mj-lt"/>
            </a:endParaRP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539B86"/>
                </a:solidFill>
                <a:latin typeface="+mj-lt"/>
              </a:rPr>
              <a:t> STRUCTURER L’ESPACE, LE TEMPS ET LES TACHES </a:t>
            </a:r>
          </a:p>
          <a:p>
            <a:pPr lvl="2">
              <a:defRPr/>
            </a:pPr>
            <a:r>
              <a:rPr lang="fr-FR" sz="2800" b="1" dirty="0">
                <a:latin typeface="+mj-lt"/>
              </a:rPr>
              <a:t>		(repères et outils visuels)</a:t>
            </a: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endParaRPr lang="fr-FR" sz="2800" b="1" dirty="0">
              <a:latin typeface="+mj-lt"/>
            </a:endParaRPr>
          </a:p>
          <a:p>
            <a:pPr marL="1200150" lvl="2" indent="-285750">
              <a:buFont typeface="Symbol" panose="05050102010706020507" pitchFamily="18" charset="2"/>
              <a:buChar char="Þ"/>
              <a:defRPr/>
            </a:pPr>
            <a:r>
              <a:rPr lang="fr-FR" sz="2800" b="1" dirty="0">
                <a:solidFill>
                  <a:srgbClr val="539B86"/>
                </a:solidFill>
                <a:latin typeface="+mj-lt"/>
              </a:rPr>
              <a:t> COMMUNIQUER ET PERMETTRE DE COMMUNIQUER</a:t>
            </a:r>
          </a:p>
          <a:p>
            <a:pPr lvl="2">
              <a:defRPr/>
            </a:pPr>
            <a:r>
              <a:rPr lang="fr-FR" sz="2800" b="1" dirty="0">
                <a:latin typeface="+mj-lt"/>
              </a:rPr>
              <a:t>		(repères et outils visuels)</a:t>
            </a:r>
          </a:p>
          <a:p>
            <a:pPr defTabSz="914400">
              <a:defRPr/>
            </a:pPr>
            <a:endParaRPr lang="fr-FR" sz="2800" dirty="0">
              <a:solidFill>
                <a:schemeClr val="accent1"/>
              </a:solidFill>
              <a:latin typeface="+mj-lt"/>
            </a:endParaRPr>
          </a:p>
          <a:p>
            <a:pPr defTabSz="914400">
              <a:defRPr/>
            </a:pPr>
            <a:endParaRPr lang="fr-FR" sz="2800" dirty="0">
              <a:latin typeface="+mj-lt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5D3D1906-280E-4062-B8F9-EB2590819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1824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ECD4DAC-2E17-446D-B0C2-56BE4A1CF744}"/>
              </a:ext>
            </a:extLst>
          </p:cNvPr>
          <p:cNvSpPr txBox="1"/>
          <p:nvPr/>
        </p:nvSpPr>
        <p:spPr>
          <a:xfrm>
            <a:off x="3431704" y="848348"/>
            <a:ext cx="57423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539B86"/>
                </a:solidFill>
              </a:rPr>
              <a:t>Merci de votre attention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AC3A09-5C92-4B67-A6DD-14CB5E009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802" y="1991602"/>
            <a:ext cx="2016000" cy="186681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9C2B88B-6C3E-472F-B6FB-656D78CCE98E}"/>
              </a:ext>
            </a:extLst>
          </p:cNvPr>
          <p:cNvSpPr txBox="1"/>
          <p:nvPr/>
        </p:nvSpPr>
        <p:spPr>
          <a:xfrm>
            <a:off x="4541453" y="3889453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>
              <a:solidFill>
                <a:prstClr val="black"/>
              </a:solidFill>
              <a:latin typeface="Calibri" panose="020F050202020403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u="sng" dirty="0">
                <a:solidFill>
                  <a:srgbClr val="0563C1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e-pernon@chu-montpellier.fr</a:t>
            </a:r>
            <a:endParaRPr lang="fr-FR" u="sng" dirty="0">
              <a:solidFill>
                <a:prstClr val="black"/>
              </a:solidFill>
              <a:latin typeface="Calibri" panose="020F0502020204030204"/>
            </a:endParaRPr>
          </a:p>
          <a:p>
            <a:endParaRPr lang="fr-FR" u="sng" dirty="0">
              <a:solidFill>
                <a:srgbClr val="0070C0"/>
              </a:solidFill>
              <a:latin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fr-FR" u="sng" dirty="0">
              <a:solidFill>
                <a:srgbClr val="0070C0"/>
              </a:solidFill>
              <a:latin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u="sng" dirty="0">
                <a:solidFill>
                  <a:srgbClr val="0070C0"/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odoyer.r@chu-toulouse.fr</a:t>
            </a:r>
            <a:endParaRPr lang="fr-FR" u="sng" dirty="0">
              <a:solidFill>
                <a:srgbClr val="0070C0"/>
              </a:solidFill>
              <a:latin typeface="Calibri" panose="020F0502020204030204"/>
            </a:endParaRPr>
          </a:p>
          <a:p>
            <a:r>
              <a:rPr lang="fr-FR" u="sng" dirty="0">
                <a:solidFill>
                  <a:srgbClr val="0070C0"/>
                </a:solidFill>
                <a:latin typeface="Calibri" panose="020F0502020204030204"/>
              </a:rPr>
              <a:t>b.verney@cra-mp.info</a:t>
            </a:r>
          </a:p>
          <a:p>
            <a:endParaRPr lang="fr-FR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4" descr="logo-horizontal-total-fondblanc">
            <a:extLst>
              <a:ext uri="{FF2B5EF4-FFF2-40B4-BE49-F238E27FC236}">
                <a16:creationId xmlns:a16="http://schemas.microsoft.com/office/drawing/2014/main" id="{E38EA26D-76B0-480C-80B9-6F91E7A4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007" y="4127791"/>
            <a:ext cx="1116000" cy="53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406840E-99F5-4261-836B-1543C3D33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183" y="4831219"/>
            <a:ext cx="469042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FA6A5519-5F5B-4132-BDEB-F54EEB77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3132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6A04A04-095A-4125-B8B6-D8FEBF1EF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889" y="1801820"/>
            <a:ext cx="8272211" cy="4449826"/>
          </a:xfrm>
        </p:spPr>
        <p:txBody>
          <a:bodyPr>
            <a:normAutofit fontScale="77500" lnSpcReduction="20000"/>
          </a:bodyPr>
          <a:lstStyle/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dirty="0"/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ECHANGE A 2</a:t>
            </a:r>
            <a:endParaRPr lang="fr-FR" altLang="fr-F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dirty="0"/>
              <a:t>			- locuteur (initiative)           		  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dirty="0"/>
              <a:t>			- interlocuteur (écoute/disponibilité)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3600" dirty="0"/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INTENTION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dirty="0"/>
              <a:t>				=&gt; message adressé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dirty="0"/>
              <a:t>				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3600" dirty="0"/>
          </a:p>
          <a:p>
            <a:pPr marL="336550" indent="-330200" algn="ctr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3600" dirty="0"/>
              <a:t>Attention : expression ≠ communication</a:t>
            </a:r>
          </a:p>
          <a:p>
            <a:endParaRPr lang="fr-FR" sz="36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AEACE6E-7A7B-4A1C-B3BC-536E5CDC01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22660" y="734817"/>
            <a:ext cx="8272212" cy="480956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L’ACTE</a:t>
            </a:r>
            <a:r>
              <a:rPr lang="fr-FR" sz="2400" dirty="0">
                <a:solidFill>
                  <a:srgbClr val="366658"/>
                </a:solidFill>
              </a:rPr>
              <a:t> </a:t>
            </a:r>
            <a:r>
              <a:rPr lang="fr-FR" sz="36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de</a:t>
            </a:r>
            <a:r>
              <a:rPr lang="fr-FR" sz="2400" dirty="0">
                <a:solidFill>
                  <a:srgbClr val="366658"/>
                </a:solidFill>
              </a:rPr>
              <a:t> </a:t>
            </a:r>
            <a:r>
              <a:rPr lang="fr-FR" sz="36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Communication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E87EA64-DC30-4B13-8C1E-D503A1149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9385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1E18F29-089A-40A8-9A79-E8B793B03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881" y="1866837"/>
            <a:ext cx="8779226" cy="3678303"/>
          </a:xfrm>
        </p:spPr>
        <p:txBody>
          <a:bodyPr>
            <a:normAutofit/>
          </a:bodyPr>
          <a:lstStyle/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</a:rPr>
              <a:t>Communication </a:t>
            </a: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RECEPTIVE</a:t>
            </a:r>
          </a:p>
          <a:p>
            <a:pPr marL="451850" lvl="2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chemeClr val="tx1"/>
                </a:solidFill>
              </a:rPr>
              <a:t>=&gt;</a:t>
            </a:r>
            <a:r>
              <a:rPr lang="fr-FR" altLang="fr-FR" sz="2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fr-FR" altLang="fr-FR" sz="2800" dirty="0">
                <a:solidFill>
                  <a:schemeClr val="tx1"/>
                </a:solidFill>
              </a:rPr>
              <a:t>outil de compréhension du monde</a:t>
            </a:r>
            <a:r>
              <a:rPr lang="fr-FR" altLang="fr-FR" sz="2800" dirty="0">
                <a:solidFill>
                  <a:srgbClr val="3D3D3D"/>
                </a:solidFill>
              </a:rPr>
              <a:t> 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</a:rPr>
              <a:t>			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</a:rPr>
              <a:t>Communication</a:t>
            </a:r>
            <a:r>
              <a:rPr lang="fr-FR" altLang="fr-FR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EXPRESSIVE</a:t>
            </a:r>
          </a:p>
          <a:p>
            <a:pPr marL="451850" lvl="2" indent="0" defTabSz="91440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chemeClr val="tx1"/>
                </a:solidFill>
              </a:rPr>
              <a:t>=&gt;</a:t>
            </a:r>
            <a:r>
              <a:rPr lang="fr-FR" altLang="fr-FR" sz="2800" b="1" dirty="0">
                <a:solidFill>
                  <a:srgbClr val="366658">
                    <a:lumMod val="40000"/>
                    <a:lumOff val="60000"/>
                  </a:srgbClr>
                </a:solidFill>
              </a:rPr>
              <a:t> </a:t>
            </a:r>
            <a:r>
              <a:rPr lang="fr-FR" altLang="fr-FR" sz="2800" dirty="0">
                <a:solidFill>
                  <a:prstClr val="black"/>
                </a:solidFill>
              </a:rPr>
              <a:t>outil d’action sur le monde et d’expression de soi</a:t>
            </a:r>
            <a:r>
              <a:rPr lang="fr-FR" altLang="fr-FR" sz="2800" dirty="0">
                <a:solidFill>
                  <a:srgbClr val="3D3D3D"/>
                </a:solidFill>
              </a:rPr>
              <a:t>   </a:t>
            </a:r>
          </a:p>
          <a:p>
            <a:endParaRPr lang="fr-FR" sz="2800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EE881BC-F5E5-4331-A2CC-936AC5EDA8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59895" y="762006"/>
            <a:ext cx="8272212" cy="480956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solidFill>
                  <a:srgbClr val="366658"/>
                </a:solidFill>
                <a:latin typeface="Gill Sans MT" panose="020B0502020104020203"/>
                <a:ea typeface="+mn-ea"/>
                <a:cs typeface="+mn-cs"/>
              </a:rPr>
              <a:t>LA Communication : 2 VERSANTS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653C02-4BD6-43AD-A2C3-DFEC9417A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67933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C66A1529-42C5-424C-AF47-CA54192DE013}"/>
              </a:ext>
            </a:extLst>
          </p:cNvPr>
          <p:cNvSpPr txBox="1">
            <a:spLocks noChangeArrowheads="1"/>
          </p:cNvSpPr>
          <p:nvPr/>
        </p:nvSpPr>
        <p:spPr>
          <a:xfrm>
            <a:off x="1775522" y="2060849"/>
            <a:ext cx="3096343" cy="2976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3600" dirty="0">
              <a:solidFill>
                <a:srgbClr val="3D3D3D"/>
              </a:solidFill>
              <a:latin typeface="Gill Sans MT" panose="020B0502020104020203"/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ill Sans MT" panose="020B0502020104020203"/>
              </a:rPr>
              <a:t>ORALE</a:t>
            </a: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  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>
                <a:solidFill>
                  <a:srgbClr val="3D3D3D"/>
                </a:solidFill>
                <a:latin typeface="Gill Sans MT" panose="020B0502020104020203"/>
              </a:rPr>
              <a:t>			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 ORALE</a:t>
            </a:r>
            <a:endParaRPr lang="fr-FR" altLang="fr-FR" sz="2800" dirty="0">
              <a:solidFill>
                <a:schemeClr val="accent1">
                  <a:lumMod val="60000"/>
                  <a:lumOff val="40000"/>
                </a:schemeClr>
              </a:solidFill>
              <a:latin typeface="Gill Sans MT" panose="020B0502020104020203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2F6C9-42DA-4511-A6BC-0A3B7EE4EFE1}"/>
              </a:ext>
            </a:extLst>
          </p:cNvPr>
          <p:cNvSpPr txBox="1">
            <a:spLocks/>
          </p:cNvSpPr>
          <p:nvPr/>
        </p:nvSpPr>
        <p:spPr>
          <a:xfrm>
            <a:off x="581192" y="672478"/>
            <a:ext cx="11029616" cy="149750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endParaRPr lang="fr-FR" b="1" dirty="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B0A5C-C9BA-4F5D-9A7F-5FD2AC70BBF4}"/>
              </a:ext>
            </a:extLst>
          </p:cNvPr>
          <p:cNvSpPr/>
          <p:nvPr/>
        </p:nvSpPr>
        <p:spPr>
          <a:xfrm>
            <a:off x="2703308" y="667200"/>
            <a:ext cx="6785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fr-FR" sz="3200" b="1" cap="all" dirty="0">
                <a:solidFill>
                  <a:srgbClr val="366658"/>
                </a:solidFill>
                <a:latin typeface="Gill Sans MT" panose="020B0502020104020203"/>
              </a:rPr>
              <a:t>MOYENS DE COMMUNICATION</a:t>
            </a:r>
            <a:endParaRPr lang="fr-FR" sz="1600" dirty="0">
              <a:solidFill>
                <a:prstClr val="black"/>
              </a:solidFill>
              <a:latin typeface="Gill Sans MT" panose="020B0502020104020203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8547F1-FEBD-4E28-ABEE-F379C7BABAD3}"/>
              </a:ext>
            </a:extLst>
          </p:cNvPr>
          <p:cNvSpPr txBox="1"/>
          <p:nvPr/>
        </p:nvSpPr>
        <p:spPr>
          <a:xfrm>
            <a:off x="5123892" y="2564905"/>
            <a:ext cx="4932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verbale</a:t>
            </a:r>
            <a:r>
              <a:rPr lang="fr-FR" sz="2400" dirty="0"/>
              <a:t> : </a:t>
            </a:r>
            <a:r>
              <a:rPr lang="fr-FR" sz="2400" i="1" dirty="0"/>
              <a:t>langues parlées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0F94D36-C9ED-4EDB-9D40-CC4744EE29E0}"/>
              </a:ext>
            </a:extLst>
          </p:cNvPr>
          <p:cNvSpPr txBox="1"/>
          <p:nvPr/>
        </p:nvSpPr>
        <p:spPr>
          <a:xfrm>
            <a:off x="5090525" y="3952657"/>
            <a:ext cx="639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</a:t>
            </a:r>
            <a:r>
              <a:rPr lang="fr-FR" sz="2800" dirty="0"/>
              <a:t>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verbale</a:t>
            </a:r>
            <a:r>
              <a:rPr lang="fr-FR" sz="2400" dirty="0"/>
              <a:t> : </a:t>
            </a:r>
            <a:r>
              <a:rPr lang="fr-FR" sz="2400" i="1" dirty="0" err="1"/>
              <a:t>communic</a:t>
            </a:r>
            <a:r>
              <a:rPr lang="fr-FR" sz="2400" i="1" dirty="0"/>
              <a:t>. signée, </a:t>
            </a:r>
            <a:r>
              <a:rPr lang="fr-FR" sz="2400" i="1" dirty="0" err="1"/>
              <a:t>communic</a:t>
            </a:r>
            <a:r>
              <a:rPr lang="fr-FR" sz="2400" i="1" dirty="0"/>
              <a:t>. visualisée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3A42F5B-0180-4034-9EEA-54DB50D15FC8}"/>
              </a:ext>
            </a:extLst>
          </p:cNvPr>
          <p:cNvSpPr txBox="1"/>
          <p:nvPr/>
        </p:nvSpPr>
        <p:spPr>
          <a:xfrm>
            <a:off x="5123892" y="3258781"/>
            <a:ext cx="5511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 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 verbale</a:t>
            </a:r>
            <a:r>
              <a:rPr lang="fr-FR" sz="2400" dirty="0"/>
              <a:t> : </a:t>
            </a:r>
            <a:r>
              <a:rPr lang="fr-FR" sz="2400" i="1" dirty="0"/>
              <a:t>vocalisations, cris, ...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F83387-FC63-4E5E-951D-B0A6CF6FE8D1}"/>
              </a:ext>
            </a:extLst>
          </p:cNvPr>
          <p:cNvSpPr txBox="1"/>
          <p:nvPr/>
        </p:nvSpPr>
        <p:spPr>
          <a:xfrm>
            <a:off x="5123892" y="4551986"/>
            <a:ext cx="6397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 </a:t>
            </a:r>
            <a:r>
              <a:rPr 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non verbale</a:t>
            </a:r>
            <a:r>
              <a:rPr lang="fr-FR" sz="2400" dirty="0"/>
              <a:t> : </a:t>
            </a:r>
            <a:r>
              <a:rPr lang="fr-FR" sz="2400" i="1" dirty="0"/>
              <a:t>gestes, postures, mimiques, ...</a:t>
            </a:r>
            <a:endParaRPr lang="fr-FR" sz="2400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60BB596-8D87-4824-ACCA-D92FBF38B233}"/>
              </a:ext>
            </a:extLst>
          </p:cNvPr>
          <p:cNvCxnSpPr>
            <a:cxnSpLocks/>
          </p:cNvCxnSpPr>
          <p:nvPr/>
        </p:nvCxnSpPr>
        <p:spPr>
          <a:xfrm flipV="1">
            <a:off x="4007768" y="2852936"/>
            <a:ext cx="1008112" cy="4320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C1D85C1-C71A-4358-9C22-A9814139EB8B}"/>
              </a:ext>
            </a:extLst>
          </p:cNvPr>
          <p:cNvCxnSpPr>
            <a:cxnSpLocks/>
          </p:cNvCxnSpPr>
          <p:nvPr/>
        </p:nvCxnSpPr>
        <p:spPr>
          <a:xfrm flipV="1">
            <a:off x="4696360" y="4211071"/>
            <a:ext cx="463537" cy="2160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37E8C3BC-99D5-4E33-BA57-E6B0416DE279}"/>
              </a:ext>
            </a:extLst>
          </p:cNvPr>
          <p:cNvCxnSpPr>
            <a:cxnSpLocks/>
          </p:cNvCxnSpPr>
          <p:nvPr/>
        </p:nvCxnSpPr>
        <p:spPr>
          <a:xfrm>
            <a:off x="4007768" y="3284985"/>
            <a:ext cx="1008112" cy="2322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C7526B5C-4E34-470A-8D61-617A8A705118}"/>
              </a:ext>
            </a:extLst>
          </p:cNvPr>
          <p:cNvCxnSpPr>
            <a:cxnSpLocks/>
          </p:cNvCxnSpPr>
          <p:nvPr/>
        </p:nvCxnSpPr>
        <p:spPr>
          <a:xfrm>
            <a:off x="4696359" y="4437113"/>
            <a:ext cx="396798" cy="3559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03F899DF-15C9-45D9-B46F-BA2EEBB8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2940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765983A-4CC6-487D-8249-A8686728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9" y="1916833"/>
            <a:ext cx="8226425" cy="29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9pPr>
          </a:lstStyle>
          <a:p>
            <a:pPr marL="1373187" lvl="1" eaLnBrk="1" hangingPunct="1">
              <a:spcBef>
                <a:spcPts val="5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28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6A1529-42C5-424C-AF47-CA54192DE013}"/>
              </a:ext>
            </a:extLst>
          </p:cNvPr>
          <p:cNvSpPr txBox="1">
            <a:spLocks noChangeArrowheads="1"/>
          </p:cNvSpPr>
          <p:nvPr/>
        </p:nvSpPr>
        <p:spPr>
          <a:xfrm>
            <a:off x="1259840" y="1218406"/>
            <a:ext cx="8093760" cy="5306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Différentes fonctions :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Demande  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Protestation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Commentaire 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etc.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				</a:t>
            </a:r>
          </a:p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2800" dirty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2F6C9-42DA-4511-A6BC-0A3B7EE4EFE1}"/>
              </a:ext>
            </a:extLst>
          </p:cNvPr>
          <p:cNvSpPr txBox="1">
            <a:spLocks/>
          </p:cNvSpPr>
          <p:nvPr/>
        </p:nvSpPr>
        <p:spPr>
          <a:xfrm>
            <a:off x="1619200" y="1251745"/>
            <a:ext cx="11029616" cy="149750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CONTEXTE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B0A5C-C9BA-4F5D-9A7F-5FD2AC70BBF4}"/>
              </a:ext>
            </a:extLst>
          </p:cNvPr>
          <p:cNvSpPr/>
          <p:nvPr/>
        </p:nvSpPr>
        <p:spPr>
          <a:xfrm>
            <a:off x="2495600" y="666970"/>
            <a:ext cx="7603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cap="all" dirty="0">
                <a:solidFill>
                  <a:srgbClr val="366658"/>
                </a:solidFill>
                <a:ea typeface="+mj-ea"/>
                <a:cs typeface="+mj-cs"/>
              </a:rPr>
              <a:t>fonctions de Communication</a:t>
            </a:r>
            <a:endParaRPr lang="fr-FR" sz="3200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1A678A5-9D06-434A-988E-3B194CBA2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4955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F765983A-4CC6-487D-8249-A8686728E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449" y="1916833"/>
            <a:ext cx="8226425" cy="2976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2pPr>
            <a:lvl3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3pPr>
            <a:lvl4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4pPr>
            <a:lvl5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5pPr>
            <a:lvl6pPr marL="25146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6pPr>
            <a:lvl7pPr marL="29718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7pPr>
            <a:lvl8pPr marL="34290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8pPr>
            <a:lvl9pPr marL="3886200" indent="-228600" algn="l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600">
                <a:solidFill>
                  <a:srgbClr val="006666"/>
                </a:solidFill>
                <a:latin typeface="Arial" charset="0"/>
                <a:ea typeface="SimSun" charset="-122"/>
              </a:defRPr>
            </a:lvl9pPr>
          </a:lstStyle>
          <a:p>
            <a:pPr marL="1373187" lvl="1" eaLnBrk="1" hangingPunct="1">
              <a:spcBef>
                <a:spcPts val="5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fr-FR" altLang="fr-FR" sz="48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6A1529-42C5-424C-AF47-CA54192DE013}"/>
              </a:ext>
            </a:extLst>
          </p:cNvPr>
          <p:cNvSpPr txBox="1">
            <a:spLocks noChangeArrowheads="1"/>
          </p:cNvSpPr>
          <p:nvPr/>
        </p:nvSpPr>
        <p:spPr>
          <a:xfrm>
            <a:off x="1280160" y="1218407"/>
            <a:ext cx="8053120" cy="367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9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72500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75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01500" indent="-175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42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65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875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0000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6550" indent="-330200">
              <a:lnSpc>
                <a:spcPct val="90000"/>
              </a:lnSpc>
              <a:spcBef>
                <a:spcPts val="525"/>
              </a:spcBef>
              <a:buClrTx/>
              <a:buSzPct val="7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endParaRPr lang="fr-FR" altLang="fr-FR" sz="3600" dirty="0"/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Adaptation</a:t>
            </a:r>
            <a:r>
              <a:rPr lang="fr-FR" altLang="fr-FR" sz="2800" dirty="0"/>
              <a:t> à l’environnement</a:t>
            </a:r>
          </a:p>
          <a:p>
            <a:pPr marL="6350" indent="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None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dirty="0"/>
              <a:t> </a:t>
            </a:r>
          </a:p>
          <a:p>
            <a:pPr marL="463550" indent="-457200">
              <a:lnSpc>
                <a:spcPct val="90000"/>
              </a:lnSpc>
              <a:spcBef>
                <a:spcPts val="525"/>
              </a:spcBef>
              <a:buClr>
                <a:srgbClr val="006666"/>
              </a:buClr>
              <a:buSzPct val="120000"/>
              <a:buFont typeface="Arial" panose="020B0604020202020204" pitchFamily="34" charset="0"/>
              <a:buChar char="•"/>
              <a:tabLst>
                <a:tab pos="33655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</a:tabLst>
              <a:defRPr/>
            </a:pPr>
            <a:r>
              <a:rPr lang="fr-FR" altLang="fr-FR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Adaptation</a:t>
            </a:r>
            <a:r>
              <a:rPr lang="fr-FR" altLang="fr-FR" sz="2800" dirty="0"/>
              <a:t> au(x) partenaire(s)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312F6C9-42DA-4511-A6BC-0A3B7EE4EFE1}"/>
              </a:ext>
            </a:extLst>
          </p:cNvPr>
          <p:cNvSpPr txBox="1">
            <a:spLocks/>
          </p:cNvSpPr>
          <p:nvPr/>
        </p:nvSpPr>
        <p:spPr>
          <a:xfrm>
            <a:off x="1619200" y="1251745"/>
            <a:ext cx="11029616" cy="1497507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1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b="1" dirty="0"/>
              <a:t>CONTEXTE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CB0A5C-C9BA-4F5D-9A7F-5FD2AC70BBF4}"/>
              </a:ext>
            </a:extLst>
          </p:cNvPr>
          <p:cNvSpPr/>
          <p:nvPr/>
        </p:nvSpPr>
        <p:spPr>
          <a:xfrm>
            <a:off x="2495600" y="650301"/>
            <a:ext cx="73564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cap="all" dirty="0">
                <a:solidFill>
                  <a:srgbClr val="366658"/>
                </a:solidFill>
                <a:ea typeface="+mj-ea"/>
                <a:cs typeface="+mj-cs"/>
              </a:rPr>
              <a:t>situation de Communication</a:t>
            </a:r>
            <a:endParaRPr lang="fr-FR" sz="1600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DA2963D6-645B-425F-8A42-60FAB646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66637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AB6C7AC-7CB4-412A-9C90-EA68CA3B1152}"/>
              </a:ext>
            </a:extLst>
          </p:cNvPr>
          <p:cNvGrpSpPr/>
          <p:nvPr/>
        </p:nvGrpSpPr>
        <p:grpSpPr>
          <a:xfrm>
            <a:off x="1407655" y="1554480"/>
            <a:ext cx="8683622" cy="4190512"/>
            <a:chOff x="804865" y="1827213"/>
            <a:chExt cx="8683622" cy="4114800"/>
          </a:xfrm>
        </p:grpSpPr>
        <p:sp>
          <p:nvSpPr>
            <p:cNvPr id="6" name="Text Box 2">
              <a:extLst>
                <a:ext uri="{FF2B5EF4-FFF2-40B4-BE49-F238E27FC236}">
                  <a16:creationId xmlns:a16="http://schemas.microsoft.com/office/drawing/2014/main" id="{0A40814C-E71D-4834-A06E-F5114E4765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4865" y="1827213"/>
              <a:ext cx="7008813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marL="342900" indent="-331788">
                <a:spcBef>
                  <a:spcPts val="7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2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1pPr>
              <a:lvl2pPr>
                <a:spcBef>
                  <a:spcPts val="62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25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2pPr>
              <a:lvl3pPr>
                <a:spcBef>
                  <a:spcPts val="5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22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3pPr>
              <a:lvl4pPr>
                <a:spcBef>
                  <a:spcPts val="4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4pPr>
              <a:lvl5pPr>
                <a:spcBef>
                  <a:spcPts val="475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ts val="475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  <a:defRPr sz="1900">
                  <a:solidFill>
                    <a:srgbClr val="000000"/>
                  </a:solidFill>
                  <a:latin typeface="Verdana" panose="020B0604030504040204" pitchFamily="34" charset="0"/>
                  <a:ea typeface="SimSun" panose="02010600030101010101" pitchFamily="2" charset="-122"/>
                </a:defRPr>
              </a:lvl9pPr>
            </a:lstStyle>
            <a:p>
              <a:pPr defTabSz="449263" fontAlgn="base">
                <a:spcBef>
                  <a:spcPts val="450"/>
                </a:spcBef>
                <a:spcAft>
                  <a:spcPct val="0"/>
                </a:spcAft>
                <a:buClrTx/>
                <a:buSzPct val="70000"/>
                <a:defRPr/>
              </a:pPr>
              <a:endParaRPr lang="fr-FR" altLang="fr-FR" sz="1800" kern="0" dirty="0"/>
            </a:p>
            <a:p>
              <a:pPr defTabSz="449263" fontAlgn="base">
                <a:spcBef>
                  <a:spcPts val="450"/>
                </a:spcBef>
                <a:spcAft>
                  <a:spcPct val="0"/>
                </a:spcAft>
                <a:buClrTx/>
                <a:buSzPct val="70000"/>
                <a:defRPr/>
              </a:pPr>
              <a:endParaRPr lang="fr-FR" altLang="fr-FR" sz="2400" kern="0" dirty="0"/>
            </a:p>
          </p:txBody>
        </p:sp>
        <p:grpSp>
          <p:nvGrpSpPr>
            <p:cNvPr id="7" name="Group 3">
              <a:extLst>
                <a:ext uri="{FF2B5EF4-FFF2-40B4-BE49-F238E27FC236}">
                  <a16:creationId xmlns:a16="http://schemas.microsoft.com/office/drawing/2014/main" id="{EB57A653-0856-45D7-A16E-51592C98C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1762" y="2646364"/>
              <a:ext cx="6816725" cy="2503488"/>
              <a:chOff x="1683" y="1928"/>
              <a:chExt cx="4294" cy="1577"/>
            </a:xfrm>
          </p:grpSpPr>
          <p:sp>
            <p:nvSpPr>
              <p:cNvPr id="8" name="Oval 4">
                <a:extLst>
                  <a:ext uri="{FF2B5EF4-FFF2-40B4-BE49-F238E27FC236}">
                    <a16:creationId xmlns:a16="http://schemas.microsoft.com/office/drawing/2014/main" id="{636E4F85-C4EB-462D-A597-8A0CBD65F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14" y="2284"/>
                <a:ext cx="655" cy="642"/>
              </a:xfrm>
              <a:prstGeom prst="ellipse">
                <a:avLst/>
              </a:prstGeom>
              <a:solidFill>
                <a:srgbClr val="99CCCC">
                  <a:alpha val="50195"/>
                </a:srgbClr>
              </a:solidFill>
              <a:ln w="4680">
                <a:solidFill>
                  <a:srgbClr val="99CCCC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fr-FR" altLang="fr-FR" ker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9" name="Rectangle 5">
                <a:extLst>
                  <a:ext uri="{FF2B5EF4-FFF2-40B4-BE49-F238E27FC236}">
                    <a16:creationId xmlns:a16="http://schemas.microsoft.com/office/drawing/2014/main" id="{9AD31693-4493-4B62-AC7B-DF3E48CB2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" y="1928"/>
                <a:ext cx="1293" cy="3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7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1pPr>
                <a:lvl2pPr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5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2pPr>
                <a:lvl3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3pPr>
                <a:lvl4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4pPr>
                <a:lvl5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fr-FR" altLang="fr-FR" sz="2400" kern="0" dirty="0">
                    <a:latin typeface="+mj-lt"/>
                  </a:rPr>
                  <a:t>socialisation</a:t>
                </a:r>
              </a:p>
            </p:txBody>
          </p:sp>
          <p:sp>
            <p:nvSpPr>
              <p:cNvPr id="10" name="Oval 6">
                <a:extLst>
                  <a:ext uri="{FF2B5EF4-FFF2-40B4-BE49-F238E27FC236}">
                    <a16:creationId xmlns:a16="http://schemas.microsoft.com/office/drawing/2014/main" id="{304A3AF6-AB93-4977-9A08-2E4A57C5A9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1" y="2653"/>
                <a:ext cx="655" cy="642"/>
              </a:xfrm>
              <a:prstGeom prst="ellipse">
                <a:avLst/>
              </a:prstGeom>
              <a:solidFill>
                <a:srgbClr val="006666">
                  <a:alpha val="50195"/>
                </a:srgbClr>
              </a:solidFill>
              <a:ln w="4680">
                <a:solidFill>
                  <a:srgbClr val="0066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fr-FR" altLang="fr-FR" ker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1" name="Rectangle 7">
                <a:extLst>
                  <a:ext uri="{FF2B5EF4-FFF2-40B4-BE49-F238E27FC236}">
                    <a16:creationId xmlns:a16="http://schemas.microsoft.com/office/drawing/2014/main" id="{3EC168DF-B520-40F1-89B3-00283A5896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9" y="3151"/>
                <a:ext cx="2458" cy="3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7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1pPr>
                <a:lvl2pPr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5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2pPr>
                <a:lvl3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3pPr>
                <a:lvl4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4pPr>
                <a:lvl5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fr-FR" altLang="fr-FR" sz="1600" kern="0" dirty="0"/>
                  <a:t>   </a:t>
                </a:r>
                <a:r>
                  <a:rPr lang="fr-FR" altLang="fr-FR" sz="2400" kern="0" dirty="0">
                    <a:latin typeface="+mj-lt"/>
                  </a:rPr>
                  <a:t>comportement socio-adaptatif </a:t>
                </a:r>
              </a:p>
            </p:txBody>
          </p:sp>
          <p:sp>
            <p:nvSpPr>
              <p:cNvPr id="12" name="Oval 8">
                <a:extLst>
                  <a:ext uri="{FF2B5EF4-FFF2-40B4-BE49-F238E27FC236}">
                    <a16:creationId xmlns:a16="http://schemas.microsoft.com/office/drawing/2014/main" id="{904787D9-D398-4501-A040-273731FDA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7" y="2653"/>
                <a:ext cx="655" cy="642"/>
              </a:xfrm>
              <a:prstGeom prst="ellipse">
                <a:avLst/>
              </a:prstGeom>
              <a:solidFill>
                <a:srgbClr val="B2B2B2">
                  <a:alpha val="50195"/>
                </a:srgbClr>
              </a:solidFill>
              <a:ln w="4680">
                <a:solidFill>
                  <a:srgbClr val="B2B2B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defRPr/>
                </a:pPr>
                <a:endParaRPr lang="fr-FR" altLang="fr-FR" kern="0">
                  <a:solidFill>
                    <a:srgbClr val="FFFFFF"/>
                  </a:solidFill>
                  <a:latin typeface="Arial" panose="020B0604020202020204" pitchFamily="34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24A23A8C-B728-4BCB-8833-D08E21D04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3" y="3172"/>
                <a:ext cx="1102" cy="3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>
                  <a:spcBef>
                    <a:spcPts val="7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1pPr>
                <a:lvl2pPr>
                  <a:spcBef>
                    <a:spcPts val="62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5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2pPr>
                <a:lvl3pPr>
                  <a:spcBef>
                    <a:spcPts val="55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3pPr>
                <a:lvl4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4pPr>
                <a:lvl5pPr>
                  <a:spcBef>
                    <a:spcPts val="475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475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1900">
                    <a:solidFill>
                      <a:srgbClr val="000000"/>
                    </a:solidFill>
                    <a:latin typeface="Verdana" panose="020B0604030504040204" pitchFamily="34" charset="0"/>
                    <a:ea typeface="SimSun" panose="02010600030101010101" pitchFamily="2" charset="-122"/>
                  </a:defRPr>
                </a:lvl9pPr>
              </a:lstStyle>
              <a:p>
                <a:pPr algn="ctr" defTabSz="449263" fontAlgn="base">
                  <a:spcBef>
                    <a:spcPct val="0"/>
                  </a:spcBef>
                  <a:spcAft>
                    <a:spcPct val="0"/>
                  </a:spcAft>
                  <a:buClrTx/>
                  <a:defRPr/>
                </a:pPr>
                <a:r>
                  <a:rPr lang="fr-FR" altLang="fr-FR" sz="2400" kern="0" dirty="0">
                    <a:latin typeface="+mj-lt"/>
                  </a:rPr>
                  <a:t>autonomie</a:t>
                </a:r>
              </a:p>
            </p:txBody>
          </p:sp>
        </p:grpSp>
      </p:grpSp>
      <p:sp>
        <p:nvSpPr>
          <p:cNvPr id="16" name="Line 11">
            <a:extLst>
              <a:ext uri="{FF2B5EF4-FFF2-40B4-BE49-F238E27FC236}">
                <a16:creationId xmlns:a16="http://schemas.microsoft.com/office/drawing/2014/main" id="{1B61A476-E044-4D9E-BE09-9B03E222F7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4378" y="2336947"/>
            <a:ext cx="2303462" cy="144145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FFFFFF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68012801-33E3-4942-A64F-5C66FF7C5D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2" y="508000"/>
            <a:ext cx="11029616" cy="762000"/>
          </a:xfrm>
        </p:spPr>
        <p:txBody>
          <a:bodyPr>
            <a:normAutofit/>
          </a:bodyPr>
          <a:lstStyle/>
          <a:p>
            <a:pPr algn="ctr"/>
            <a:r>
              <a:rPr lang="fr-FR" sz="3200" b="1" cap="all" dirty="0">
                <a:solidFill>
                  <a:srgbClr val="366658"/>
                </a:solidFill>
                <a:ea typeface="+mj-ea"/>
                <a:cs typeface="+mj-cs"/>
              </a:rPr>
              <a:t>Communication</a:t>
            </a:r>
            <a:endParaRPr lang="fr-FR" sz="3200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8290323D-1871-4E03-ADA5-E6CD7B7A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51646"/>
            <a:ext cx="12169680" cy="365125"/>
          </a:xfrm>
        </p:spPr>
        <p:txBody>
          <a:bodyPr/>
          <a:lstStyle/>
          <a:p>
            <a:pPr algn="ctr"/>
            <a:r>
              <a:rPr lang="fr-FR" sz="800" dirty="0"/>
              <a:t>Journée régionale ERHR - 24 novembre 2022 – Carcassonne</a:t>
            </a:r>
          </a:p>
          <a:p>
            <a:pPr algn="ctr"/>
            <a:r>
              <a:rPr lang="fr-FR" sz="800" dirty="0"/>
              <a:t> Troubles de la communication et du comportement dans les situations de transitions</a:t>
            </a:r>
            <a:endParaRPr lang="en-US" sz="8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C3DD4BC-709A-1FF8-6912-0F16963EA497}"/>
              </a:ext>
            </a:extLst>
          </p:cNvPr>
          <p:cNvSpPr txBox="1"/>
          <p:nvPr/>
        </p:nvSpPr>
        <p:spPr>
          <a:xfrm>
            <a:off x="1595120" y="1927106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692538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TM03457464[[fn=Dividende]]</Template>
  <TotalTime>0</TotalTime>
  <Words>2727</Words>
  <Application>Microsoft Office PowerPoint</Application>
  <PresentationFormat>Grand écran</PresentationFormat>
  <Paragraphs>407</Paragraphs>
  <Slides>31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41" baseType="lpstr">
      <vt:lpstr>Arial</vt:lpstr>
      <vt:lpstr>Calibri</vt:lpstr>
      <vt:lpstr>Gill Sans MT</vt:lpstr>
      <vt:lpstr>Gill Sans MT (Corps)</vt:lpstr>
      <vt:lpstr>Symbol</vt:lpstr>
      <vt:lpstr>Times New Roman</vt:lpstr>
      <vt:lpstr>Verdana</vt:lpstr>
      <vt:lpstr>Wingdings</vt:lpstr>
      <vt:lpstr>Wingdings 2</vt:lpstr>
      <vt:lpstr>Dividende</vt:lpstr>
      <vt:lpstr>COMMUNICATION,  COMPORTEMENTS-PROBLEMES ET TRANSITIONS : Définitions et enjeux</vt:lpstr>
      <vt:lpstr>Présentation PowerPoint</vt:lpstr>
      <vt:lpstr>Présentation PowerPoint</vt:lpstr>
      <vt:lpstr>L’ACTE de Communication</vt:lpstr>
      <vt:lpstr>LA Communication : 2 VERSANTS</vt:lpstr>
      <vt:lpstr>Présentation PowerPoint</vt:lpstr>
      <vt:lpstr>Présentation PowerPoint</vt:lpstr>
      <vt:lpstr>Présentation PowerPoint</vt:lpstr>
      <vt:lpstr>Communication</vt:lpstr>
      <vt:lpstr>CAA : COMMUNICATION AMELIOREE ET ALTERNATIVE</vt:lpstr>
      <vt:lpstr>Présentation PowerPoint</vt:lpstr>
      <vt:lpstr>Présentation PowerPoint</vt:lpstr>
      <vt:lpstr>Enjeux</vt:lpstr>
      <vt:lpstr>Définition</vt:lpstr>
      <vt:lpstr>Présentation PowerPoint</vt:lpstr>
      <vt:lpstr>DÉFINITION</vt:lpstr>
      <vt:lpstr>Comportements-problèmes</vt:lpstr>
      <vt:lpstr>Travail sur les comportements-problèmes</vt:lpstr>
      <vt:lpstr>Travail sur les comportements-problèmes</vt:lpstr>
      <vt:lpstr>STRATÉGIES DE PRÉVENTION DES COMPORTEMENTS-PROBLÈMES PRISE EN COMPTE DE LA QUALITÉ DE VIE</vt:lpstr>
      <vt:lpstr>Présentation PowerPoint</vt:lpstr>
      <vt:lpstr>STRATÉGIES D’INTERVENTION À METTRE EN ŒUVRE  FACE AUX COMPORTEMENTS-PROBLÈMES </vt:lpstr>
      <vt:lpstr>CONCEPTION ET/OU (RÉ)AMÉNAGEMENT DES  ESPACES DE CALME, REPLI, RETRAIT</vt:lpstr>
      <vt:lpstr>Points de vigilance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Nausicaa CRESTA</dc:creator>
  <cp:lastModifiedBy>Béatrice Verney</cp:lastModifiedBy>
  <cp:revision>36</cp:revision>
  <dcterms:created xsi:type="dcterms:W3CDTF">2019-03-22T09:48:26Z</dcterms:created>
  <dcterms:modified xsi:type="dcterms:W3CDTF">2022-11-21T21:58:31Z</dcterms:modified>
</cp:coreProperties>
</file>