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5" r:id="rId3"/>
    <p:sldId id="266" r:id="rId4"/>
    <p:sldId id="267" r:id="rId5"/>
    <p:sldId id="269" r:id="rId6"/>
    <p:sldId id="268" r:id="rId7"/>
    <p:sldId id="398" r:id="rId8"/>
    <p:sldId id="397" r:id="rId9"/>
    <p:sldId id="404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271" r:id="rId20"/>
    <p:sldId id="403" r:id="rId21"/>
    <p:sldId id="395" r:id="rId22"/>
    <p:sldId id="422" r:id="rId23"/>
    <p:sldId id="396" r:id="rId24"/>
    <p:sldId id="42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60093"/>
    <a:srgbClr val="00FFCC"/>
    <a:srgbClr val="959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996" autoAdjust="0"/>
  </p:normalViewPr>
  <p:slideViewPr>
    <p:cSldViewPr snapToGrid="0">
      <p:cViewPr varScale="1">
        <p:scale>
          <a:sx n="46" d="100"/>
          <a:sy n="46" d="100"/>
        </p:scale>
        <p:origin x="1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 sz="2400" b="0" dirty="0">
            <a:latin typeface="Luciole" panose="020B0500020200000003" pitchFamily="34" charset="0"/>
          </a:endParaRP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 sz="2400" b="0" dirty="0">
            <a:latin typeface="Luciole" panose="020B0500020200000003" pitchFamily="34" charset="0"/>
          </a:endParaRP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Evolutif</a:t>
          </a: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endParaRPr lang="fr-FR" sz="2400" dirty="0">
            <a:solidFill>
              <a:schemeClr val="tx1"/>
            </a:solidFill>
            <a:latin typeface="Luciole" panose="020B0500020200000003" pitchFamily="34" charset="0"/>
          </a:endParaRP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Evolutif</a:t>
          </a: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endParaRPr lang="fr-FR" sz="2400" dirty="0">
            <a:latin typeface="Luciole" panose="020B0500020200000003" pitchFamily="34" charset="0"/>
          </a:endParaRP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Evolutif</a:t>
          </a: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Forme</a:t>
          </a: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89874B-4839-4B98-8BAB-9E2E2BA657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213631-E803-46F1-B130-BB2E8EF1E6F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Temps</a:t>
          </a:r>
        </a:p>
      </dgm:t>
    </dgm:pt>
    <dgm:pt modelId="{7456D17C-94C8-4C92-80F8-35A8E9E199E5}" type="parTrans" cxnId="{A8ADE44B-56D0-4B38-96A8-46A75165D3BE}">
      <dgm:prSet/>
      <dgm:spPr/>
      <dgm:t>
        <a:bodyPr/>
        <a:lstStyle/>
        <a:p>
          <a:endParaRPr lang="fr-FR"/>
        </a:p>
      </dgm:t>
    </dgm:pt>
    <dgm:pt modelId="{760D2BF6-374D-4FF0-8064-CC183B5F249D}" type="sibTrans" cxnId="{A8ADE44B-56D0-4B38-96A8-46A75165D3BE}">
      <dgm:prSet/>
      <dgm:spPr/>
      <dgm:t>
        <a:bodyPr/>
        <a:lstStyle/>
        <a:p>
          <a:endParaRPr lang="fr-FR"/>
        </a:p>
      </dgm:t>
    </dgm:pt>
    <dgm:pt modelId="{DEA83A90-2201-4754-87D8-AEDA1247428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Espace</a:t>
          </a:r>
        </a:p>
      </dgm:t>
    </dgm:pt>
    <dgm:pt modelId="{A8911AAD-F01D-4A2D-9BF7-5AACF6DD3DC7}" type="parTrans" cxnId="{F70BDBDF-362E-4E60-B1FD-137D9B97DE68}">
      <dgm:prSet/>
      <dgm:spPr/>
      <dgm:t>
        <a:bodyPr/>
        <a:lstStyle/>
        <a:p>
          <a:endParaRPr lang="fr-FR"/>
        </a:p>
      </dgm:t>
    </dgm:pt>
    <dgm:pt modelId="{0EAA54B0-81EF-4A04-A8A4-4BC9D41F99C7}" type="sibTrans" cxnId="{F70BDBDF-362E-4E60-B1FD-137D9B97DE68}">
      <dgm:prSet/>
      <dgm:spPr/>
      <dgm:t>
        <a:bodyPr/>
        <a:lstStyle/>
        <a:p>
          <a:endParaRPr lang="fr-FR"/>
        </a:p>
      </dgm:t>
    </dgm:pt>
    <dgm:pt modelId="{DE30B3C1-2553-4AC6-9529-A29ADC8074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0" dirty="0">
              <a:latin typeface="Luciole" panose="020B0500020200000003" pitchFamily="34" charset="0"/>
            </a:rPr>
            <a:t>Anticipation</a:t>
          </a:r>
        </a:p>
      </dgm:t>
    </dgm:pt>
    <dgm:pt modelId="{F2920D90-9596-4FCE-9718-50759B66A2C3}" type="parTrans" cxnId="{6E79F6D6-B123-4637-A0E7-BA8110C90E03}">
      <dgm:prSet/>
      <dgm:spPr/>
      <dgm:t>
        <a:bodyPr/>
        <a:lstStyle/>
        <a:p>
          <a:endParaRPr lang="fr-FR"/>
        </a:p>
      </dgm:t>
    </dgm:pt>
    <dgm:pt modelId="{7229B6B6-6D5E-4825-AC3B-9D76C2E581EC}" type="sibTrans" cxnId="{6E79F6D6-B123-4637-A0E7-BA8110C90E03}">
      <dgm:prSet/>
      <dgm:spPr/>
      <dgm:t>
        <a:bodyPr/>
        <a:lstStyle/>
        <a:p>
          <a:endParaRPr lang="fr-FR"/>
        </a:p>
      </dgm:t>
    </dgm:pt>
    <dgm:pt modelId="{5AAF99C9-3F7F-4DAC-9958-4045BF8F947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Communication</a:t>
          </a:r>
        </a:p>
      </dgm:t>
    </dgm:pt>
    <dgm:pt modelId="{76FED7E4-0A99-48CB-A490-5219CB0A5DE6}" type="parTrans" cxnId="{BB815E14-896B-4F3F-899E-9A3E4474AC1E}">
      <dgm:prSet/>
      <dgm:spPr/>
      <dgm:t>
        <a:bodyPr/>
        <a:lstStyle/>
        <a:p>
          <a:endParaRPr lang="fr-FR"/>
        </a:p>
      </dgm:t>
    </dgm:pt>
    <dgm:pt modelId="{58EDF9AF-12CE-4AD8-A4F6-2E97DF622467}" type="sibTrans" cxnId="{BB815E14-896B-4F3F-899E-9A3E4474AC1E}">
      <dgm:prSet/>
      <dgm:spPr/>
      <dgm:t>
        <a:bodyPr/>
        <a:lstStyle/>
        <a:p>
          <a:endParaRPr lang="fr-FR"/>
        </a:p>
      </dgm:t>
    </dgm:pt>
    <dgm:pt modelId="{11B94FF5-7EA6-47DE-8636-6BC423680124}">
      <dgm:prSet phldrT="[Texte]" custT="1"/>
      <dgm:spPr>
        <a:solidFill>
          <a:srgbClr val="FFFF66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gm:t>
    </dgm:pt>
    <dgm:pt modelId="{393F5F23-B17C-44F9-93A4-F9DE40F25AFE}" type="parTrans" cxnId="{23E4BA77-934D-4FBD-9D46-C30F030A67E2}">
      <dgm:prSet/>
      <dgm:spPr/>
      <dgm:t>
        <a:bodyPr/>
        <a:lstStyle/>
        <a:p>
          <a:endParaRPr lang="fr-FR"/>
        </a:p>
      </dgm:t>
    </dgm:pt>
    <dgm:pt modelId="{614BE082-537E-402D-9F82-8CF96216EF6D}" type="sibTrans" cxnId="{23E4BA77-934D-4FBD-9D46-C30F030A67E2}">
      <dgm:prSet/>
      <dgm:spPr/>
      <dgm:t>
        <a:bodyPr/>
        <a:lstStyle/>
        <a:p>
          <a:endParaRPr lang="fr-FR"/>
        </a:p>
      </dgm:t>
    </dgm:pt>
    <dgm:pt modelId="{6362383E-BFDB-4C66-9EC4-6D8B0CF29E0F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Evolutif</a:t>
          </a:r>
        </a:p>
      </dgm:t>
    </dgm:pt>
    <dgm:pt modelId="{54365A60-C582-49DF-835A-6A7B9F2939AA}" type="parTrans" cxnId="{4D6E7C28-7BE0-4A01-9BB1-F67FCECCAB83}">
      <dgm:prSet/>
      <dgm:spPr/>
      <dgm:t>
        <a:bodyPr/>
        <a:lstStyle/>
        <a:p>
          <a:endParaRPr lang="fr-FR"/>
        </a:p>
      </dgm:t>
    </dgm:pt>
    <dgm:pt modelId="{3043FC27-8398-4FCF-B5F8-3635604F2EF1}" type="sibTrans" cxnId="{4D6E7C28-7BE0-4A01-9BB1-F67FCECCAB83}">
      <dgm:prSet/>
      <dgm:spPr/>
      <dgm:t>
        <a:bodyPr/>
        <a:lstStyle/>
        <a:p>
          <a:endParaRPr lang="fr-FR"/>
        </a:p>
      </dgm:t>
    </dgm:pt>
    <dgm:pt modelId="{5B472705-150C-4489-8C7A-53B93E15FD44}">
      <dgm:prSet phldrT="[Texte]" custT="1"/>
      <dgm:spPr>
        <a:solidFill>
          <a:srgbClr val="00FFCC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gm:t>
    </dgm:pt>
    <dgm:pt modelId="{D7FBCC90-1EC9-44C9-8F3E-D1D6B2C0B7E1}" type="parTrans" cxnId="{CE6556C4-0546-44B9-AF69-15ADC5F32E15}">
      <dgm:prSet/>
      <dgm:spPr/>
      <dgm:t>
        <a:bodyPr/>
        <a:lstStyle/>
        <a:p>
          <a:endParaRPr lang="fr-FR"/>
        </a:p>
      </dgm:t>
    </dgm:pt>
    <dgm:pt modelId="{C3DCDC55-4EDF-429A-82D7-D31AE85955FD}" type="sibTrans" cxnId="{CE6556C4-0546-44B9-AF69-15ADC5F32E15}">
      <dgm:prSet/>
      <dgm:spPr/>
      <dgm:t>
        <a:bodyPr/>
        <a:lstStyle/>
        <a:p>
          <a:endParaRPr lang="fr-FR"/>
        </a:p>
      </dgm:t>
    </dgm:pt>
    <dgm:pt modelId="{ADB97EB9-1ED7-4C91-AD6B-87746C5B45EA}">
      <dgm:prSet phldrT="[Texte]" custT="1"/>
      <dgm:spPr/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Information</a:t>
          </a:r>
          <a:r>
            <a:rPr lang="fr-FR" sz="2100" dirty="0"/>
            <a:t> </a:t>
          </a:r>
        </a:p>
      </dgm:t>
    </dgm:pt>
    <dgm:pt modelId="{F5845EC5-EB9A-412A-AC8C-39FBC4F77C50}" type="parTrans" cxnId="{B4B6BDE3-CE32-4380-AFFA-EB4F8CF33677}">
      <dgm:prSet/>
      <dgm:spPr/>
      <dgm:t>
        <a:bodyPr/>
        <a:lstStyle/>
        <a:p>
          <a:endParaRPr lang="fr-FR"/>
        </a:p>
      </dgm:t>
    </dgm:pt>
    <dgm:pt modelId="{18F583E0-A290-4FD5-A463-556968041AD5}" type="sibTrans" cxnId="{B4B6BDE3-CE32-4380-AFFA-EB4F8CF33677}">
      <dgm:prSet/>
      <dgm:spPr/>
      <dgm:t>
        <a:bodyPr/>
        <a:lstStyle/>
        <a:p>
          <a:endParaRPr lang="fr-FR"/>
        </a:p>
      </dgm:t>
    </dgm:pt>
    <dgm:pt modelId="{A50200E1-9516-4B76-86EF-BD4CAB15BB76}">
      <dgm:prSet phldrT="[Texte]" custT="1"/>
      <dgm:spPr>
        <a:solidFill>
          <a:srgbClr val="D60093"/>
        </a:solidFill>
      </dgm:spPr>
      <dgm:t>
        <a:bodyPr/>
        <a:lstStyle/>
        <a:p>
          <a:r>
            <a:rPr lang="fr-FR" sz="2400" dirty="0">
              <a:latin typeface="Luciole" panose="020B0500020200000003" pitchFamily="34" charset="0"/>
            </a:rPr>
            <a:t>Forme</a:t>
          </a:r>
        </a:p>
      </dgm:t>
    </dgm:pt>
    <dgm:pt modelId="{55CDD679-326D-458B-902C-290C5C8C7CB6}" type="parTrans" cxnId="{740039C6-42A7-436F-91FA-B664C2E571FB}">
      <dgm:prSet/>
      <dgm:spPr/>
      <dgm:t>
        <a:bodyPr/>
        <a:lstStyle/>
        <a:p>
          <a:endParaRPr lang="fr-FR"/>
        </a:p>
      </dgm:t>
    </dgm:pt>
    <dgm:pt modelId="{7F6D36C1-72D6-4E38-9F80-E58F5FC7F653}" type="sibTrans" cxnId="{740039C6-42A7-436F-91FA-B664C2E571FB}">
      <dgm:prSet/>
      <dgm:spPr/>
      <dgm:t>
        <a:bodyPr/>
        <a:lstStyle/>
        <a:p>
          <a:endParaRPr lang="fr-FR"/>
        </a:p>
      </dgm:t>
    </dgm:pt>
    <dgm:pt modelId="{65873E2B-CA93-48ED-98ED-9902B97F2FBF}" type="pres">
      <dgm:prSet presAssocID="{6889874B-4839-4B98-8BAB-9E2E2BA65739}" presName="Name0" presStyleCnt="0">
        <dgm:presLayoutVars>
          <dgm:dir/>
          <dgm:resizeHandles val="exact"/>
        </dgm:presLayoutVars>
      </dgm:prSet>
      <dgm:spPr/>
    </dgm:pt>
    <dgm:pt modelId="{E5272A3B-CB78-43B8-832F-8AF4C84C3CB9}" type="pres">
      <dgm:prSet presAssocID="{6889874B-4839-4B98-8BAB-9E2E2BA65739}" presName="cycle" presStyleCnt="0"/>
      <dgm:spPr/>
    </dgm:pt>
    <dgm:pt modelId="{6E8427D8-2A65-47A4-94E1-BC7137165ADF}" type="pres">
      <dgm:prSet presAssocID="{EB213631-E803-46F1-B130-BB2E8EF1E6FB}" presName="nodeFirstNode" presStyleLbl="node1" presStyleIdx="0" presStyleCnt="9">
        <dgm:presLayoutVars>
          <dgm:bulletEnabled val="1"/>
        </dgm:presLayoutVars>
      </dgm:prSet>
      <dgm:spPr/>
    </dgm:pt>
    <dgm:pt modelId="{0C7783BF-8818-4C21-9410-A7592C39A792}" type="pres">
      <dgm:prSet presAssocID="{760D2BF6-374D-4FF0-8064-CC183B5F249D}" presName="sibTransFirstNode" presStyleLbl="bgShp" presStyleIdx="0" presStyleCnt="1"/>
      <dgm:spPr/>
    </dgm:pt>
    <dgm:pt modelId="{51DF6BA6-CB08-4B1D-B35E-E8CBDE17C5A7}" type="pres">
      <dgm:prSet presAssocID="{DEA83A90-2201-4754-87D8-AEDA12474285}" presName="nodeFollowingNodes" presStyleLbl="node1" presStyleIdx="1" presStyleCnt="9" custRadScaleRad="114216" custRadScaleInc="20398">
        <dgm:presLayoutVars>
          <dgm:bulletEnabled val="1"/>
        </dgm:presLayoutVars>
      </dgm:prSet>
      <dgm:spPr/>
    </dgm:pt>
    <dgm:pt modelId="{E01DD942-97BC-407D-BBAF-5A2249AF189C}" type="pres">
      <dgm:prSet presAssocID="{DE30B3C1-2553-4AC6-9529-A29ADC807457}" presName="nodeFollowingNodes" presStyleLbl="node1" presStyleIdx="2" presStyleCnt="9" custScaleX="136510" custScaleY="93317" custRadScaleRad="119859" custRadScaleInc="4638">
        <dgm:presLayoutVars>
          <dgm:bulletEnabled val="1"/>
        </dgm:presLayoutVars>
      </dgm:prSet>
      <dgm:spPr/>
    </dgm:pt>
    <dgm:pt modelId="{AC035EB4-25A5-40F1-A304-C53D7B457B36}" type="pres">
      <dgm:prSet presAssocID="{5AAF99C9-3F7F-4DAC-9958-4045BF8F9478}" presName="nodeFollowingNodes" presStyleLbl="node1" presStyleIdx="3" presStyleCnt="9" custScaleX="139530" custScaleY="70712" custRadScaleRad="115395" custRadScaleInc="-14414">
        <dgm:presLayoutVars>
          <dgm:bulletEnabled val="1"/>
        </dgm:presLayoutVars>
      </dgm:prSet>
      <dgm:spPr/>
    </dgm:pt>
    <dgm:pt modelId="{81F36E5A-2E0A-4C44-A818-A700B23D361C}" type="pres">
      <dgm:prSet presAssocID="{11B94FF5-7EA6-47DE-8636-6BC423680124}" presName="nodeFollowingNodes" presStyleLbl="node1" presStyleIdx="4" presStyleCnt="9" custScaleX="128686" custRadScaleRad="101058" custRadScaleInc="-4257">
        <dgm:presLayoutVars>
          <dgm:bulletEnabled val="1"/>
        </dgm:presLayoutVars>
      </dgm:prSet>
      <dgm:spPr/>
    </dgm:pt>
    <dgm:pt modelId="{5ECEAD4B-0ADE-47EE-9422-6E523098834E}" type="pres">
      <dgm:prSet presAssocID="{6362383E-BFDB-4C66-9EC4-6D8B0CF29E0F}" presName="nodeFollowingNodes" presStyleLbl="node1" presStyleIdx="5" presStyleCnt="9" custScaleX="90883" custScaleY="74355" custRadScaleRad="103630" custRadScaleInc="15009">
        <dgm:presLayoutVars>
          <dgm:bulletEnabled val="1"/>
        </dgm:presLayoutVars>
      </dgm:prSet>
      <dgm:spPr/>
    </dgm:pt>
    <dgm:pt modelId="{4C2E6192-8E99-4F64-B8D3-E53BACBCE3D0}" type="pres">
      <dgm:prSet presAssocID="{5B472705-150C-4489-8C7A-53B93E15FD44}" presName="nodeFollowingNodes" presStyleLbl="node1" presStyleIdx="6" presStyleCnt="9" custRadScaleRad="125717" custRadScaleInc="20945">
        <dgm:presLayoutVars>
          <dgm:bulletEnabled val="1"/>
        </dgm:presLayoutVars>
      </dgm:prSet>
      <dgm:spPr/>
    </dgm:pt>
    <dgm:pt modelId="{956A8727-844F-404E-BDBC-B73BBA33E8C7}" type="pres">
      <dgm:prSet presAssocID="{A50200E1-9516-4B76-86EF-BD4CAB15BB76}" presName="nodeFollowingNodes" presStyleLbl="node1" presStyleIdx="7" presStyleCnt="9" custRadScaleRad="124300" custRadScaleInc="-4141">
        <dgm:presLayoutVars>
          <dgm:bulletEnabled val="1"/>
        </dgm:presLayoutVars>
      </dgm:prSet>
      <dgm:spPr/>
    </dgm:pt>
    <dgm:pt modelId="{B08B7349-8D0F-463E-AE7D-F67A60FB8578}" type="pres">
      <dgm:prSet presAssocID="{ADB97EB9-1ED7-4C91-AD6B-87746C5B45EA}" presName="nodeFollowingNodes" presStyleLbl="node1" presStyleIdx="8" presStyleCnt="9" custScaleX="137991" custRadScaleRad="122786" custRadScaleInc="-25012">
        <dgm:presLayoutVars>
          <dgm:bulletEnabled val="1"/>
        </dgm:presLayoutVars>
      </dgm:prSet>
      <dgm:spPr/>
    </dgm:pt>
  </dgm:ptLst>
  <dgm:cxnLst>
    <dgm:cxn modelId="{1E90520D-3431-40EB-A89D-1D7118853DD5}" type="presOf" srcId="{EB213631-E803-46F1-B130-BB2E8EF1E6FB}" destId="{6E8427D8-2A65-47A4-94E1-BC7137165ADF}" srcOrd="0" destOrd="0" presId="urn:microsoft.com/office/officeart/2005/8/layout/cycle3"/>
    <dgm:cxn modelId="{BB815E14-896B-4F3F-899E-9A3E4474AC1E}" srcId="{6889874B-4839-4B98-8BAB-9E2E2BA65739}" destId="{5AAF99C9-3F7F-4DAC-9958-4045BF8F9478}" srcOrd="3" destOrd="0" parTransId="{76FED7E4-0A99-48CB-A490-5219CB0A5DE6}" sibTransId="{58EDF9AF-12CE-4AD8-A4F6-2E97DF622467}"/>
    <dgm:cxn modelId="{4D6E7C28-7BE0-4A01-9BB1-F67FCECCAB83}" srcId="{6889874B-4839-4B98-8BAB-9E2E2BA65739}" destId="{6362383E-BFDB-4C66-9EC4-6D8B0CF29E0F}" srcOrd="5" destOrd="0" parTransId="{54365A60-C582-49DF-835A-6A7B9F2939AA}" sibTransId="{3043FC27-8398-4FCF-B5F8-3635604F2EF1}"/>
    <dgm:cxn modelId="{8F01E23B-5AE6-48FF-877F-4955518ECCF4}" type="presOf" srcId="{6889874B-4839-4B98-8BAB-9E2E2BA65739}" destId="{65873E2B-CA93-48ED-98ED-9902B97F2FBF}" srcOrd="0" destOrd="0" presId="urn:microsoft.com/office/officeart/2005/8/layout/cycle3"/>
    <dgm:cxn modelId="{A8ADE44B-56D0-4B38-96A8-46A75165D3BE}" srcId="{6889874B-4839-4B98-8BAB-9E2E2BA65739}" destId="{EB213631-E803-46F1-B130-BB2E8EF1E6FB}" srcOrd="0" destOrd="0" parTransId="{7456D17C-94C8-4C92-80F8-35A8E9E199E5}" sibTransId="{760D2BF6-374D-4FF0-8064-CC183B5F249D}"/>
    <dgm:cxn modelId="{02C14D55-EDF9-4BD3-9738-3A958DFD48A3}" type="presOf" srcId="{5B472705-150C-4489-8C7A-53B93E15FD44}" destId="{4C2E6192-8E99-4F64-B8D3-E53BACBCE3D0}" srcOrd="0" destOrd="0" presId="urn:microsoft.com/office/officeart/2005/8/layout/cycle3"/>
    <dgm:cxn modelId="{9CF2AE57-2DAE-4821-9CFC-F3F1055BC199}" type="presOf" srcId="{A50200E1-9516-4B76-86EF-BD4CAB15BB76}" destId="{956A8727-844F-404E-BDBC-B73BBA33E8C7}" srcOrd="0" destOrd="0" presId="urn:microsoft.com/office/officeart/2005/8/layout/cycle3"/>
    <dgm:cxn modelId="{23E4BA77-934D-4FBD-9D46-C30F030A67E2}" srcId="{6889874B-4839-4B98-8BAB-9E2E2BA65739}" destId="{11B94FF5-7EA6-47DE-8636-6BC423680124}" srcOrd="4" destOrd="0" parTransId="{393F5F23-B17C-44F9-93A4-F9DE40F25AFE}" sibTransId="{614BE082-537E-402D-9F82-8CF96216EF6D}"/>
    <dgm:cxn modelId="{5DEB937F-E787-4C25-AACD-3158A8B111FB}" type="presOf" srcId="{6362383E-BFDB-4C66-9EC4-6D8B0CF29E0F}" destId="{5ECEAD4B-0ADE-47EE-9422-6E523098834E}" srcOrd="0" destOrd="0" presId="urn:microsoft.com/office/officeart/2005/8/layout/cycle3"/>
    <dgm:cxn modelId="{C05D2A99-948C-4002-8913-5C8E5B137B63}" type="presOf" srcId="{11B94FF5-7EA6-47DE-8636-6BC423680124}" destId="{81F36E5A-2E0A-4C44-A818-A700B23D361C}" srcOrd="0" destOrd="0" presId="urn:microsoft.com/office/officeart/2005/8/layout/cycle3"/>
    <dgm:cxn modelId="{AD29DAA9-6033-49A2-8C73-B7D0550E5192}" type="presOf" srcId="{5AAF99C9-3F7F-4DAC-9958-4045BF8F9478}" destId="{AC035EB4-25A5-40F1-A304-C53D7B457B36}" srcOrd="0" destOrd="0" presId="urn:microsoft.com/office/officeart/2005/8/layout/cycle3"/>
    <dgm:cxn modelId="{446060B6-B663-4EAA-92DD-C998A9B798FA}" type="presOf" srcId="{DEA83A90-2201-4754-87D8-AEDA12474285}" destId="{51DF6BA6-CB08-4B1D-B35E-E8CBDE17C5A7}" srcOrd="0" destOrd="0" presId="urn:microsoft.com/office/officeart/2005/8/layout/cycle3"/>
    <dgm:cxn modelId="{383A2ABC-D3CE-46C0-9C2D-6DB971AC9B60}" type="presOf" srcId="{ADB97EB9-1ED7-4C91-AD6B-87746C5B45EA}" destId="{B08B7349-8D0F-463E-AE7D-F67A60FB8578}" srcOrd="0" destOrd="0" presId="urn:microsoft.com/office/officeart/2005/8/layout/cycle3"/>
    <dgm:cxn modelId="{CE6556C4-0546-44B9-AF69-15ADC5F32E15}" srcId="{6889874B-4839-4B98-8BAB-9E2E2BA65739}" destId="{5B472705-150C-4489-8C7A-53B93E15FD44}" srcOrd="6" destOrd="0" parTransId="{D7FBCC90-1EC9-44C9-8F3E-D1D6B2C0B7E1}" sibTransId="{C3DCDC55-4EDF-429A-82D7-D31AE85955FD}"/>
    <dgm:cxn modelId="{740039C6-42A7-436F-91FA-B664C2E571FB}" srcId="{6889874B-4839-4B98-8BAB-9E2E2BA65739}" destId="{A50200E1-9516-4B76-86EF-BD4CAB15BB76}" srcOrd="7" destOrd="0" parTransId="{55CDD679-326D-458B-902C-290C5C8C7CB6}" sibTransId="{7F6D36C1-72D6-4E38-9F80-E58F5FC7F653}"/>
    <dgm:cxn modelId="{4DE6D2C6-4A9E-4383-A6F3-AFCA3270AD37}" type="presOf" srcId="{DE30B3C1-2553-4AC6-9529-A29ADC807457}" destId="{E01DD942-97BC-407D-BBAF-5A2249AF189C}" srcOrd="0" destOrd="0" presId="urn:microsoft.com/office/officeart/2005/8/layout/cycle3"/>
    <dgm:cxn modelId="{6E79F6D6-B123-4637-A0E7-BA8110C90E03}" srcId="{6889874B-4839-4B98-8BAB-9E2E2BA65739}" destId="{DE30B3C1-2553-4AC6-9529-A29ADC807457}" srcOrd="2" destOrd="0" parTransId="{F2920D90-9596-4FCE-9718-50759B66A2C3}" sibTransId="{7229B6B6-6D5E-4825-AC3B-9D76C2E581EC}"/>
    <dgm:cxn modelId="{F70BDBDF-362E-4E60-B1FD-137D9B97DE68}" srcId="{6889874B-4839-4B98-8BAB-9E2E2BA65739}" destId="{DEA83A90-2201-4754-87D8-AEDA12474285}" srcOrd="1" destOrd="0" parTransId="{A8911AAD-F01D-4A2D-9BF7-5AACF6DD3DC7}" sibTransId="{0EAA54B0-81EF-4A04-A8A4-4BC9D41F99C7}"/>
    <dgm:cxn modelId="{B4B6BDE3-CE32-4380-AFFA-EB4F8CF33677}" srcId="{6889874B-4839-4B98-8BAB-9E2E2BA65739}" destId="{ADB97EB9-1ED7-4C91-AD6B-87746C5B45EA}" srcOrd="8" destOrd="0" parTransId="{F5845EC5-EB9A-412A-AC8C-39FBC4F77C50}" sibTransId="{18F583E0-A290-4FD5-A463-556968041AD5}"/>
    <dgm:cxn modelId="{444274FC-9928-471A-A39E-DD3060CC2131}" type="presOf" srcId="{760D2BF6-374D-4FF0-8064-CC183B5F249D}" destId="{0C7783BF-8818-4C21-9410-A7592C39A792}" srcOrd="0" destOrd="0" presId="urn:microsoft.com/office/officeart/2005/8/layout/cycle3"/>
    <dgm:cxn modelId="{A146A6DE-FFF9-4D44-95F1-1D93E07950A6}" type="presParOf" srcId="{65873E2B-CA93-48ED-98ED-9902B97F2FBF}" destId="{E5272A3B-CB78-43B8-832F-8AF4C84C3CB9}" srcOrd="0" destOrd="0" presId="urn:microsoft.com/office/officeart/2005/8/layout/cycle3"/>
    <dgm:cxn modelId="{CDEC4563-1EB4-4B51-9E97-1F40579B2B2A}" type="presParOf" srcId="{E5272A3B-CB78-43B8-832F-8AF4C84C3CB9}" destId="{6E8427D8-2A65-47A4-94E1-BC7137165ADF}" srcOrd="0" destOrd="0" presId="urn:microsoft.com/office/officeart/2005/8/layout/cycle3"/>
    <dgm:cxn modelId="{EEF0E199-C3A3-4C78-BD69-1DB1C564545C}" type="presParOf" srcId="{E5272A3B-CB78-43B8-832F-8AF4C84C3CB9}" destId="{0C7783BF-8818-4C21-9410-A7592C39A792}" srcOrd="1" destOrd="0" presId="urn:microsoft.com/office/officeart/2005/8/layout/cycle3"/>
    <dgm:cxn modelId="{F7733E9F-DCD9-4A30-B358-7D86CCEF48CF}" type="presParOf" srcId="{E5272A3B-CB78-43B8-832F-8AF4C84C3CB9}" destId="{51DF6BA6-CB08-4B1D-B35E-E8CBDE17C5A7}" srcOrd="2" destOrd="0" presId="urn:microsoft.com/office/officeart/2005/8/layout/cycle3"/>
    <dgm:cxn modelId="{DA4010D9-87B0-4964-9E9B-9132B028B49D}" type="presParOf" srcId="{E5272A3B-CB78-43B8-832F-8AF4C84C3CB9}" destId="{E01DD942-97BC-407D-BBAF-5A2249AF189C}" srcOrd="3" destOrd="0" presId="urn:microsoft.com/office/officeart/2005/8/layout/cycle3"/>
    <dgm:cxn modelId="{A3974416-7C6E-4A8E-9FBF-6A637D4E2118}" type="presParOf" srcId="{E5272A3B-CB78-43B8-832F-8AF4C84C3CB9}" destId="{AC035EB4-25A5-40F1-A304-C53D7B457B36}" srcOrd="4" destOrd="0" presId="urn:microsoft.com/office/officeart/2005/8/layout/cycle3"/>
    <dgm:cxn modelId="{1AE99B18-6C55-4BDD-BC87-123706259A1A}" type="presParOf" srcId="{E5272A3B-CB78-43B8-832F-8AF4C84C3CB9}" destId="{81F36E5A-2E0A-4C44-A818-A700B23D361C}" srcOrd="5" destOrd="0" presId="urn:microsoft.com/office/officeart/2005/8/layout/cycle3"/>
    <dgm:cxn modelId="{5337A421-58D5-44AC-B53E-D1562623B49D}" type="presParOf" srcId="{E5272A3B-CB78-43B8-832F-8AF4C84C3CB9}" destId="{5ECEAD4B-0ADE-47EE-9422-6E523098834E}" srcOrd="6" destOrd="0" presId="urn:microsoft.com/office/officeart/2005/8/layout/cycle3"/>
    <dgm:cxn modelId="{7A477707-BB8C-446E-8407-F2ED1BD6C985}" type="presParOf" srcId="{E5272A3B-CB78-43B8-832F-8AF4C84C3CB9}" destId="{4C2E6192-8E99-4F64-B8D3-E53BACBCE3D0}" srcOrd="7" destOrd="0" presId="urn:microsoft.com/office/officeart/2005/8/layout/cycle3"/>
    <dgm:cxn modelId="{9BE0BC3F-D08A-463F-A0FF-555CDCF5EBA4}" type="presParOf" srcId="{E5272A3B-CB78-43B8-832F-8AF4C84C3CB9}" destId="{956A8727-844F-404E-BDBC-B73BBA33E8C7}" srcOrd="8" destOrd="0" presId="urn:microsoft.com/office/officeart/2005/8/layout/cycle3"/>
    <dgm:cxn modelId="{8A06AB19-B850-43CC-A979-CA91FACBE71F}" type="presParOf" srcId="{E5272A3B-CB78-43B8-832F-8AF4C84C3CB9}" destId="{B08B7349-8D0F-463E-AE7D-F67A60FB857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0" kern="1200" dirty="0">
            <a:latin typeface="Luciole" panose="020B0500020200000003" pitchFamily="34" charset="0"/>
          </a:endParaRP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0" kern="1200" dirty="0">
            <a:latin typeface="Luciole" panose="020B0500020200000003" pitchFamily="34" charset="0"/>
          </a:endParaRP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Evolutif</a:t>
          </a: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  <a:latin typeface="Luciole" panose="020B0500020200000003" pitchFamily="34" charset="0"/>
          </a:endParaRP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Evolutif</a:t>
          </a: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latin typeface="Luciole" panose="020B0500020200000003" pitchFamily="34" charset="0"/>
          </a:endParaRP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Evolutif</a:t>
          </a: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Forme</a:t>
          </a: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83BF-8818-4C21-9410-A7592C39A792}">
      <dsp:nvSpPr>
        <dsp:cNvPr id="0" name=""/>
        <dsp:cNvSpPr/>
      </dsp:nvSpPr>
      <dsp:spPr>
        <a:xfrm>
          <a:off x="2004769" y="-75929"/>
          <a:ext cx="7154106" cy="7154106"/>
        </a:xfrm>
        <a:prstGeom prst="circularArrow">
          <a:avLst>
            <a:gd name="adj1" fmla="val 5544"/>
            <a:gd name="adj2" fmla="val 330680"/>
            <a:gd name="adj3" fmla="val 14735638"/>
            <a:gd name="adj4" fmla="val 168253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27D8-2A65-47A4-94E1-BC7137165ADF}">
      <dsp:nvSpPr>
        <dsp:cNvPr id="0" name=""/>
        <dsp:cNvSpPr/>
      </dsp:nvSpPr>
      <dsp:spPr>
        <a:xfrm>
          <a:off x="4643572" y="1075"/>
          <a:ext cx="1876499" cy="93824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Temps</a:t>
          </a:r>
        </a:p>
      </dsp:txBody>
      <dsp:txXfrm>
        <a:off x="4689374" y="46877"/>
        <a:ext cx="1784895" cy="846645"/>
      </dsp:txXfrm>
    </dsp:sp>
    <dsp:sp modelId="{51DF6BA6-CB08-4B1D-B35E-E8CBDE17C5A7}">
      <dsp:nvSpPr>
        <dsp:cNvPr id="0" name=""/>
        <dsp:cNvSpPr/>
      </dsp:nvSpPr>
      <dsp:spPr>
        <a:xfrm>
          <a:off x="7206161" y="690760"/>
          <a:ext cx="1876499" cy="93824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Espace</a:t>
          </a:r>
        </a:p>
      </dsp:txBody>
      <dsp:txXfrm>
        <a:off x="7251963" y="736562"/>
        <a:ext cx="1784895" cy="846645"/>
      </dsp:txXfrm>
    </dsp:sp>
    <dsp:sp modelId="{E01DD942-97BC-407D-BBAF-5A2249AF189C}">
      <dsp:nvSpPr>
        <dsp:cNvPr id="0" name=""/>
        <dsp:cNvSpPr/>
      </dsp:nvSpPr>
      <dsp:spPr>
        <a:xfrm>
          <a:off x="7919085" y="2553444"/>
          <a:ext cx="2561609" cy="87554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latin typeface="Luciole" panose="020B0500020200000003" pitchFamily="34" charset="0"/>
            </a:rPr>
            <a:t>Anticipation</a:t>
          </a:r>
        </a:p>
      </dsp:txBody>
      <dsp:txXfrm>
        <a:off x="7961826" y="2596185"/>
        <a:ext cx="2476127" cy="790064"/>
      </dsp:txXfrm>
    </dsp:sp>
    <dsp:sp modelId="{AC035EB4-25A5-40F1-A304-C53D7B457B36}">
      <dsp:nvSpPr>
        <dsp:cNvPr id="0" name=""/>
        <dsp:cNvSpPr/>
      </dsp:nvSpPr>
      <dsp:spPr>
        <a:xfrm>
          <a:off x="7468195" y="4666540"/>
          <a:ext cx="2618279" cy="66345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Communication</a:t>
          </a:r>
        </a:p>
      </dsp:txBody>
      <dsp:txXfrm>
        <a:off x="7500582" y="4698927"/>
        <a:ext cx="2553505" cy="598681"/>
      </dsp:txXfrm>
    </dsp:sp>
    <dsp:sp modelId="{81F36E5A-2E0A-4C44-A818-A700B23D361C}">
      <dsp:nvSpPr>
        <dsp:cNvPr id="0" name=""/>
        <dsp:cNvSpPr/>
      </dsp:nvSpPr>
      <dsp:spPr>
        <a:xfrm>
          <a:off x="5506002" y="5919749"/>
          <a:ext cx="2414792" cy="938249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Déficiences sensorielles</a:t>
          </a:r>
        </a:p>
      </dsp:txBody>
      <dsp:txXfrm>
        <a:off x="5551804" y="5965551"/>
        <a:ext cx="2323188" cy="846645"/>
      </dsp:txXfrm>
    </dsp:sp>
    <dsp:sp modelId="{5ECEAD4B-0ADE-47EE-9422-6E523098834E}">
      <dsp:nvSpPr>
        <dsp:cNvPr id="0" name=""/>
        <dsp:cNvSpPr/>
      </dsp:nvSpPr>
      <dsp:spPr>
        <a:xfrm>
          <a:off x="3372857" y="6028024"/>
          <a:ext cx="1705418" cy="6976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Evolutif</a:t>
          </a:r>
        </a:p>
      </dsp:txBody>
      <dsp:txXfrm>
        <a:off x="3406913" y="6062080"/>
        <a:ext cx="1637306" cy="629523"/>
      </dsp:txXfrm>
    </dsp:sp>
    <dsp:sp modelId="{4C2E6192-8E99-4F64-B8D3-E53BACBCE3D0}">
      <dsp:nvSpPr>
        <dsp:cNvPr id="0" name=""/>
        <dsp:cNvSpPr/>
      </dsp:nvSpPr>
      <dsp:spPr>
        <a:xfrm>
          <a:off x="1099129" y="4517110"/>
          <a:ext cx="1876499" cy="938249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Luciole" panose="020B0500020200000003" pitchFamily="34" charset="0"/>
            </a:rPr>
            <a:t>Adaptable</a:t>
          </a:r>
        </a:p>
      </dsp:txBody>
      <dsp:txXfrm>
        <a:off x="1144931" y="4562912"/>
        <a:ext cx="1784895" cy="846645"/>
      </dsp:txXfrm>
    </dsp:sp>
    <dsp:sp modelId="{956A8727-844F-404E-BDBC-B73BBA33E8C7}">
      <dsp:nvSpPr>
        <dsp:cNvPr id="0" name=""/>
        <dsp:cNvSpPr/>
      </dsp:nvSpPr>
      <dsp:spPr>
        <a:xfrm>
          <a:off x="893182" y="2490749"/>
          <a:ext cx="1876499" cy="938249"/>
        </a:xfrm>
        <a:prstGeom prst="roundRect">
          <a:avLst/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Forme</a:t>
          </a:r>
        </a:p>
      </dsp:txBody>
      <dsp:txXfrm>
        <a:off x="938984" y="2536551"/>
        <a:ext cx="1784895" cy="846645"/>
      </dsp:txXfrm>
    </dsp:sp>
    <dsp:sp modelId="{B08B7349-8D0F-463E-AE7D-F67A60FB8578}">
      <dsp:nvSpPr>
        <dsp:cNvPr id="0" name=""/>
        <dsp:cNvSpPr/>
      </dsp:nvSpPr>
      <dsp:spPr>
        <a:xfrm>
          <a:off x="1459836" y="594519"/>
          <a:ext cx="2589400" cy="93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Luciole" panose="020B0500020200000003" pitchFamily="34" charset="0"/>
            </a:rPr>
            <a:t>Information</a:t>
          </a:r>
          <a:r>
            <a:rPr lang="fr-FR" sz="2100" kern="1200" dirty="0"/>
            <a:t> </a:t>
          </a:r>
        </a:p>
      </dsp:txBody>
      <dsp:txXfrm>
        <a:off x="1505638" y="640321"/>
        <a:ext cx="2497796" cy="84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E619-6818-450E-B378-FC862878E7C5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1F4D-714A-476D-B468-731AB5482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Repérage dans le temps..</a:t>
            </a:r>
          </a:p>
          <a:p>
            <a:endParaRPr lang="fr-FR" dirty="0"/>
          </a:p>
          <a:p>
            <a:r>
              <a:rPr lang="fr-FR" dirty="0"/>
              <a:t>La fonction première du calendrier est d’inscrire le temps .. Le rendre perceptible!</a:t>
            </a:r>
          </a:p>
          <a:p>
            <a:r>
              <a:rPr lang="fr-FR" dirty="0"/>
              <a:t>Système de repérage des dates en fonction du temps</a:t>
            </a:r>
          </a:p>
          <a:p>
            <a:r>
              <a:rPr lang="fr-FR" dirty="0"/>
              <a:t>Permet d’inscrire les notions de passé présent et futur.</a:t>
            </a:r>
          </a:p>
          <a:p>
            <a:r>
              <a:rPr lang="fr-FR" dirty="0"/>
              <a:t>La saisonnalité .. Qui est associée ex : Chaud / été</a:t>
            </a:r>
          </a:p>
          <a:p>
            <a:r>
              <a:rPr lang="fr-FR" dirty="0"/>
              <a:t>Froid / hiver…</a:t>
            </a:r>
          </a:p>
          <a:p>
            <a:endParaRPr lang="fr-FR" dirty="0"/>
          </a:p>
          <a:p>
            <a:r>
              <a:rPr lang="fr-FR" dirty="0"/>
              <a:t>Idée d’inscrire et associer les évènements du monde / renforçateur ex: les feuilles que l’on ramasse en automne </a:t>
            </a:r>
          </a:p>
          <a:p>
            <a:endParaRPr lang="fr-FR" dirty="0"/>
          </a:p>
          <a:p>
            <a:r>
              <a:rPr lang="fr-FR" dirty="0"/>
              <a:t>Rapport au temps différent du notre.</a:t>
            </a:r>
          </a:p>
          <a:p>
            <a:r>
              <a:rPr lang="fr-FR" dirty="0"/>
              <a:t>Comment inscrire ce temps dans la vie quotidienne de la personne ?</a:t>
            </a:r>
          </a:p>
          <a:p>
            <a:r>
              <a:rPr lang="fr-FR" dirty="0"/>
              <a:t>Comment structurer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2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1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982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4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35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1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23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23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92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1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53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4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068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65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957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67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1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6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0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6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9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56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1F4D-714A-476D-B468-731AB5482F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8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56B89-2F82-400B-9ED4-865158BCF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A088F-8AE1-467F-9483-98B874DEC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F9848-3556-4C98-B134-C080B6D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E01D3C-E2DA-4457-A92B-9501160A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BE8F2-663A-4D15-96B9-557E87AE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92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31A6C-6614-4BF3-8E16-54816047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5F6981-8A7C-4F44-BEEC-8CC42D2A1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82D34-A5E3-4FEE-BDBB-46346EBA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6C57E-20DA-4E7A-8F19-70FEC399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8D301D-C067-4625-BD34-BDD9371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54718B-4256-4795-A518-E26A23477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60F56-8F92-4CCC-99C9-0E28186D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E4E06-3C6C-4955-A108-C9972197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17C27-4F4E-4D24-BBBE-37EABEFC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E02FB-555E-4076-A64E-F758CE84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0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C5FB7-5B05-444E-84A8-EECBADEE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7789E-52AE-4517-9970-B0D6E9BD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A6B27-2D4F-4BAD-B25D-35CAD834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7FAD9-C2E2-4A1C-BFFD-02F36EE1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BE217-D479-44E3-B9C1-7FA2BD20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76541-DA79-4753-935B-684916E3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EF72A-424E-4470-9428-F9FA2285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6AF2E6-FE83-4F9A-ACCB-969D92BF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61C201-B787-4E5D-A22A-3EE9D8C0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784BF1-78CB-4099-987B-8A4CB428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5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05B94-827E-4D70-A3A4-197808D4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44F06-1D7C-4F74-BF8B-FA6DEC513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E34E31-9228-4946-B09B-951BD76D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26B7C-1FEA-464D-A962-E763A93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329B6C-1E94-4F8E-8E6E-3F9BA6A1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A80448-E039-4124-849C-0DD6F84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9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01F71-8C92-4677-B0BD-780A7543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FB2E0-914B-45D9-9040-900F7B2BA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47AE5-0863-4CB7-8AD5-7D2913B34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ECA2E3-3031-45DB-8D63-8F123DEBF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C3FC81-3676-4C03-B34D-66608FD8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337A3F-E8B0-48CE-B30F-AAAA9408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027DA7-E67A-4388-B465-DA41F054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735DA9-E508-452B-A7D5-847649A2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44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67DA-F9E6-4D7D-96E8-5339160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838345-1BF7-44E8-AE1C-2247DD4E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86A3F8-6F17-414D-B79A-EC600822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138A67-F87C-4371-80FE-66E44AB1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582B8A-60DB-429B-96D1-8ACC4A20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E0ED8-3F9E-4FF5-8564-D0573459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1B61FA-9319-4B68-9628-8B81F221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7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E72C4-6BDE-4BA5-91A1-E403F56B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58B4A-5535-4E2A-B0B7-26E14E87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1C0D5C-16D2-47C8-B7D9-440226C1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05B02C-EB90-4924-A9DB-24571CDC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74D81-0736-4322-B803-31ADB5E6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AD66D1-21CB-4F6F-B75D-C1495A03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5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77BC8-B647-4982-A41E-79F95211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7B5D7D-8B6A-4E74-8466-CCA69881D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EA588F-B01C-4E0E-8AA6-08BE607D2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3E3DDA-2DA5-40A4-B541-E37BB60A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D6DDB6-EBDD-43B5-826C-DA3B3FB4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E0A9E9-0964-469E-86EA-2E994DDD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41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EE5241-9317-4D3D-A17D-719AE2F7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20C23F-31ED-4C9F-AE02-38F0B8A2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8C93CA-FE02-4ED0-B1C6-FAED89737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6921-1B5E-4A44-A8E8-CB28196592D7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7AD48-0FBE-4FF4-BFC4-E33F51048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1C9725-954A-47C8-A810-28EDD1CA7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0445-A780-4462-989F-1794FBE29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7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F3800B0-D22F-4B3A-BE0A-A0DA6E53FD7D}"/>
              </a:ext>
            </a:extLst>
          </p:cNvPr>
          <p:cNvSpPr txBox="1"/>
          <p:nvPr/>
        </p:nvSpPr>
        <p:spPr>
          <a:xfrm>
            <a:off x="1268248" y="1553007"/>
            <a:ext cx="9655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prstClr val="white"/>
                </a:solidFill>
                <a:latin typeface="Luciole" panose="020B0500020200000003" pitchFamily="34" charset="0"/>
                <a:cs typeface="Arial" panose="020B0604020202020204" pitchFamily="34" charset="0"/>
              </a:rPr>
              <a:t>« Les comportements-problèmes dans l’accompagnement des personnes en situation de </a:t>
            </a:r>
            <a:r>
              <a:rPr lang="fr-FR" sz="3600" dirty="0" err="1">
                <a:solidFill>
                  <a:prstClr val="white"/>
                </a:solidFill>
                <a:latin typeface="Luciole" panose="020B0500020200000003" pitchFamily="34" charset="0"/>
                <a:cs typeface="Arial" panose="020B0604020202020204" pitchFamily="34" charset="0"/>
              </a:rPr>
              <a:t>surdicécité</a:t>
            </a:r>
            <a:r>
              <a:rPr lang="fr-FR" sz="3600" dirty="0">
                <a:solidFill>
                  <a:prstClr val="white"/>
                </a:solidFill>
                <a:latin typeface="Luciole" panose="020B0500020200000003" pitchFamily="34" charset="0"/>
                <a:cs typeface="Arial" panose="020B0604020202020204" pitchFamily="34" charset="0"/>
              </a:rPr>
              <a:t>…</a:t>
            </a:r>
          </a:p>
          <a:p>
            <a:pPr lvl="0" algn="ctr"/>
            <a:endParaRPr lang="fr-FR" sz="3600" dirty="0">
              <a:solidFill>
                <a:prstClr val="white"/>
              </a:solidFill>
              <a:latin typeface="Luciole" panose="020B0500020200000003" pitchFamily="34" charset="0"/>
              <a:cs typeface="Arial" panose="020B0604020202020204" pitchFamily="34" charset="0"/>
            </a:endParaRPr>
          </a:p>
          <a:p>
            <a:pPr lvl="0" algn="ctr"/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ole" panose="020B05000202000000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21393F-C2AE-4C4E-A716-F874479ED129}"/>
              </a:ext>
            </a:extLst>
          </p:cNvPr>
          <p:cNvSpPr txBox="1"/>
          <p:nvPr/>
        </p:nvSpPr>
        <p:spPr>
          <a:xfrm>
            <a:off x="422364" y="5579632"/>
            <a:ext cx="11347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CRESAM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National de Ressources Handicaps Rares - Surdicécité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Journée du 7 octobre 2022 - TOULOUSE</a:t>
            </a:r>
          </a:p>
        </p:txBody>
      </p:sp>
    </p:spTree>
    <p:extLst>
      <p:ext uri="{BB962C8B-B14F-4D97-AF65-F5344CB8AC3E}">
        <p14:creationId xmlns:p14="http://schemas.microsoft.com/office/powerpoint/2010/main" val="293913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43225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65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781500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65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083663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12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219108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039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122461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986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892790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61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665646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38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515903"/>
              </p:ext>
            </p:extLst>
          </p:nvPr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70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4273095-F8D2-4D54-97B7-31F1A9FCFEF8}"/>
              </a:ext>
            </a:extLst>
          </p:cNvPr>
          <p:cNvSpPr txBox="1"/>
          <p:nvPr/>
        </p:nvSpPr>
        <p:spPr>
          <a:xfrm>
            <a:off x="4170947" y="2741866"/>
            <a:ext cx="38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 Calendrier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B31FC2-9EA2-47BC-8E5A-799E9B231050}"/>
              </a:ext>
            </a:extLst>
          </p:cNvPr>
          <p:cNvGraphicFramePr/>
          <p:nvPr/>
        </p:nvGraphicFramePr>
        <p:xfrm>
          <a:off x="481207" y="1"/>
          <a:ext cx="11506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37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IMG_0901">
            <a:extLst>
              <a:ext uri="{FF2B5EF4-FFF2-40B4-BE49-F238E27FC236}">
                <a16:creationId xmlns:a16="http://schemas.microsoft.com/office/drawing/2014/main" id="{09E5B625-41E9-4A17-A94D-247650CE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889794"/>
            <a:ext cx="764697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9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D921388-04FB-4208-BF8D-44C2013245EF}"/>
              </a:ext>
            </a:extLst>
          </p:cNvPr>
          <p:cNvSpPr txBox="1"/>
          <p:nvPr/>
        </p:nvSpPr>
        <p:spPr>
          <a:xfrm>
            <a:off x="748936" y="1837507"/>
            <a:ext cx="10868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Luciole" panose="020B0500020200000003" pitchFamily="34" charset="0"/>
              </a:rPr>
              <a:t>La communication avec les PSA de naissance génère des défis qui ne consistent pas seulement à mettre au point des systèmes linguistiques capables de se substituer à l’usage normale de la parole …</a:t>
            </a:r>
          </a:p>
          <a:p>
            <a:endParaRPr lang="fr-FR" sz="28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endParaRPr lang="fr-FR" sz="28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Luciole" panose="020B0500020200000003" pitchFamily="34" charset="0"/>
              </a:rPr>
              <a:t>J. SOURIAU</a:t>
            </a:r>
          </a:p>
        </p:txBody>
      </p:sp>
    </p:spTree>
    <p:extLst>
      <p:ext uri="{BB962C8B-B14F-4D97-AF65-F5344CB8AC3E}">
        <p14:creationId xmlns:p14="http://schemas.microsoft.com/office/powerpoint/2010/main" val="378391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4AC22449-393C-4D0B-BA5A-0E594469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74" y="565484"/>
            <a:ext cx="3890171" cy="53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corinne\Desktop\photos DU\P1090765.JPG">
            <a:extLst>
              <a:ext uri="{FF2B5EF4-FFF2-40B4-BE49-F238E27FC236}">
                <a16:creationId xmlns:a16="http://schemas.microsoft.com/office/drawing/2014/main" id="{9099B1C4-164D-4A00-9619-711B76FD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749" y="1435408"/>
            <a:ext cx="3291840" cy="43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3387">
            <a:extLst>
              <a:ext uri="{FF2B5EF4-FFF2-40B4-BE49-F238E27FC236}">
                <a16:creationId xmlns:a16="http://schemas.microsoft.com/office/drawing/2014/main" id="{F80B2EA5-B4DD-4ED1-BA76-9757C7A8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57" y="1435408"/>
            <a:ext cx="5623537" cy="421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2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e village du silence arte 00_12_53-00_14_06">
            <a:hlinkClick r:id="" action="ppaction://media"/>
            <a:extLst>
              <a:ext uri="{FF2B5EF4-FFF2-40B4-BE49-F238E27FC236}">
                <a16:creationId xmlns:a16="http://schemas.microsoft.com/office/drawing/2014/main" id="{4324D9FD-1942-4BC0-9B51-48CA51A136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084" y="88298"/>
            <a:ext cx="11619831" cy="66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0D1BC93-C861-4178-94CE-287B08D1B644}"/>
              </a:ext>
            </a:extLst>
          </p:cNvPr>
          <p:cNvSpPr/>
          <p:nvPr/>
        </p:nvSpPr>
        <p:spPr>
          <a:xfrm>
            <a:off x="3589422" y="2505670"/>
            <a:ext cx="5470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Luciole" panose="020B0500020200000003" pitchFamily="34" charset="0"/>
              </a:rPr>
              <a:t> Conclusion…</a:t>
            </a:r>
          </a:p>
        </p:txBody>
      </p:sp>
    </p:spTree>
    <p:extLst>
      <p:ext uri="{BB962C8B-B14F-4D97-AF65-F5344CB8AC3E}">
        <p14:creationId xmlns:p14="http://schemas.microsoft.com/office/powerpoint/2010/main" val="135337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0D1BC93-C861-4178-94CE-287B08D1B644}"/>
              </a:ext>
            </a:extLst>
          </p:cNvPr>
          <p:cNvSpPr/>
          <p:nvPr/>
        </p:nvSpPr>
        <p:spPr>
          <a:xfrm>
            <a:off x="3180348" y="2047056"/>
            <a:ext cx="5470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 Merci de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222BB3-EB19-4293-BFEF-7F50288F9999}"/>
              </a:ext>
            </a:extLst>
          </p:cNvPr>
          <p:cNvSpPr txBox="1"/>
          <p:nvPr/>
        </p:nvSpPr>
        <p:spPr>
          <a:xfrm>
            <a:off x="422364" y="5579632"/>
            <a:ext cx="11347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CRESAM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National de Ressources Handicaps Rares - Surdicécité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Journée du 7 octobre 2022 - TOULOUSE</a:t>
            </a:r>
          </a:p>
        </p:txBody>
      </p:sp>
    </p:spTree>
    <p:extLst>
      <p:ext uri="{BB962C8B-B14F-4D97-AF65-F5344CB8AC3E}">
        <p14:creationId xmlns:p14="http://schemas.microsoft.com/office/powerpoint/2010/main" val="315671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D921388-04FB-4208-BF8D-44C2013245EF}"/>
              </a:ext>
            </a:extLst>
          </p:cNvPr>
          <p:cNvSpPr txBox="1"/>
          <p:nvPr/>
        </p:nvSpPr>
        <p:spPr>
          <a:xfrm>
            <a:off x="748936" y="1837507"/>
            <a:ext cx="10868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Un enjeu majeur  </a:t>
            </a:r>
            <a:b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</a:br>
            <a:b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la reconnaissance des besoins de la personne</a:t>
            </a:r>
            <a:r>
              <a:rPr lang="fr-FR" sz="2400" dirty="0">
                <a:solidFill>
                  <a:schemeClr val="bg1"/>
                </a:solidFill>
                <a:latin typeface="Luciole" panose="020B0500020200000003" pitchFamily="34" charset="0"/>
              </a:rPr>
              <a:t>, dans le cadre de la relation éducative.</a:t>
            </a:r>
            <a:br>
              <a:rPr lang="fr-FR" sz="2400" dirty="0">
                <a:solidFill>
                  <a:schemeClr val="bg1"/>
                </a:solidFill>
                <a:latin typeface="Luciole" panose="020B0500020200000003" pitchFamily="34" charset="0"/>
              </a:rPr>
            </a:br>
            <a:endParaRPr lang="fr-FR" sz="2400" dirty="0">
              <a:solidFill>
                <a:schemeClr val="bg1"/>
              </a:solidFill>
              <a:latin typeface="Luciole" panose="020B050002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7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F97D68DA-A595-467A-A947-09A20934E7EA}"/>
              </a:ext>
            </a:extLst>
          </p:cNvPr>
          <p:cNvSpPr txBox="1"/>
          <p:nvPr/>
        </p:nvSpPr>
        <p:spPr>
          <a:xfrm>
            <a:off x="776654" y="1505037"/>
            <a:ext cx="10505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L’éducateur perçoit et reconnait chez la personne une forme de communication codée qui traduit une intention, qu’il n’est pas possible d’interpréter ou de comprendre au moment ou elle a lieu.</a:t>
            </a: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Dans ce cas la difficulté est consciente et reconnue. </a:t>
            </a:r>
          </a:p>
        </p:txBody>
      </p:sp>
    </p:spTree>
    <p:extLst>
      <p:ext uri="{BB962C8B-B14F-4D97-AF65-F5344CB8AC3E}">
        <p14:creationId xmlns:p14="http://schemas.microsoft.com/office/powerpoint/2010/main" val="31957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1E554C0-A08E-4430-8322-56436CF559FF}"/>
              </a:ext>
            </a:extLst>
          </p:cNvPr>
          <p:cNvSpPr/>
          <p:nvPr/>
        </p:nvSpPr>
        <p:spPr>
          <a:xfrm>
            <a:off x="1384662" y="10722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L’éducateur identifie les gestes de la personne mais ne peut pas les rattacher à une intention communicative partagée.</a:t>
            </a:r>
          </a:p>
        </p:txBody>
      </p:sp>
    </p:spTree>
    <p:extLst>
      <p:ext uri="{BB962C8B-B14F-4D97-AF65-F5344CB8AC3E}">
        <p14:creationId xmlns:p14="http://schemas.microsoft.com/office/powerpoint/2010/main" val="231269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87C7DE8-7FFD-44B2-8608-1D8D44A959D9}"/>
              </a:ext>
            </a:extLst>
          </p:cNvPr>
          <p:cNvSpPr txBox="1"/>
          <p:nvPr/>
        </p:nvSpPr>
        <p:spPr>
          <a:xfrm>
            <a:off x="908866" y="1583882"/>
            <a:ext cx="100045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L’éducateur identifie chez la personne une expression qu’ils partagent.</a:t>
            </a: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Cette expression ne semble pas adaptée à la situation.</a:t>
            </a: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L’éducateur peut attribuer l’incohérence de cette expression à la personne au regard du contexte.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98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142B651-3D22-45F3-81D3-3CC21377DCDD}"/>
              </a:ext>
            </a:extLst>
          </p:cNvPr>
          <p:cNvSpPr txBox="1"/>
          <p:nvPr/>
        </p:nvSpPr>
        <p:spPr>
          <a:xfrm>
            <a:off x="1287379" y="1645599"/>
            <a:ext cx="900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La personne produit des mouvements ou des gestes qui ne sont pas repérés comme porteur d’une intention communicative.</a:t>
            </a: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Luciole" panose="020B0500020200000003" pitchFamily="34" charset="0"/>
            </a:endParaRPr>
          </a:p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Dans ce cas le problème n’est pas perçu.</a:t>
            </a:r>
          </a:p>
        </p:txBody>
      </p:sp>
    </p:spTree>
    <p:extLst>
      <p:ext uri="{BB962C8B-B14F-4D97-AF65-F5344CB8AC3E}">
        <p14:creationId xmlns:p14="http://schemas.microsoft.com/office/powerpoint/2010/main" val="395005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DAE73A2-6F8C-4E0B-80D0-448B382F5490}"/>
              </a:ext>
            </a:extLst>
          </p:cNvPr>
          <p:cNvSpPr txBox="1"/>
          <p:nvPr/>
        </p:nvSpPr>
        <p:spPr>
          <a:xfrm>
            <a:off x="2806509" y="741947"/>
            <a:ext cx="657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ole" panose="020B0500020200000003" pitchFamily="34" charset="0"/>
              </a:rPr>
              <a:t>Les transitions sont multiples…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F6CA4F-5715-428E-9F94-80A17887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66" y="1994595"/>
            <a:ext cx="8614610" cy="34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1D1BF6-CBA6-4F82-B013-D0438AD72056}"/>
              </a:ext>
            </a:extLst>
          </p:cNvPr>
          <p:cNvCxnSpPr/>
          <p:nvPr/>
        </p:nvCxnSpPr>
        <p:spPr>
          <a:xfrm>
            <a:off x="2211977" y="27519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dominic-paquet-le-calendrier 00_00_00-00_00_19">
            <a:hlinkClick r:id="" action="ppaction://media"/>
            <a:extLst>
              <a:ext uri="{FF2B5EF4-FFF2-40B4-BE49-F238E27FC236}">
                <a16:creationId xmlns:a16="http://schemas.microsoft.com/office/drawing/2014/main" id="{F9476765-D724-48C9-8A9D-8C34170A8B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209" y="213158"/>
            <a:ext cx="11522594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441</Words>
  <Application>Microsoft Office PowerPoint</Application>
  <PresentationFormat>Grand écran</PresentationFormat>
  <Paragraphs>131</Paragraphs>
  <Slides>24</Slides>
  <Notes>24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Luciole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FERRON</dc:creator>
  <cp:lastModifiedBy>christelle letissier</cp:lastModifiedBy>
  <cp:revision>48</cp:revision>
  <dcterms:created xsi:type="dcterms:W3CDTF">2022-10-19T12:10:15Z</dcterms:created>
  <dcterms:modified xsi:type="dcterms:W3CDTF">2022-11-15T15:39:20Z</dcterms:modified>
</cp:coreProperties>
</file>