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3.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78" r:id="rId1"/>
  </p:sldMasterIdLst>
  <p:notesMasterIdLst>
    <p:notesMasterId r:id="rId31"/>
  </p:notesMasterIdLst>
  <p:sldIdLst>
    <p:sldId id="291" r:id="rId2"/>
    <p:sldId id="349" r:id="rId3"/>
    <p:sldId id="344" r:id="rId4"/>
    <p:sldId id="342" r:id="rId5"/>
    <p:sldId id="343" r:id="rId6"/>
    <p:sldId id="345" r:id="rId7"/>
    <p:sldId id="346" r:id="rId8"/>
    <p:sldId id="335" r:id="rId9"/>
    <p:sldId id="311" r:id="rId10"/>
    <p:sldId id="313" r:id="rId11"/>
    <p:sldId id="318" r:id="rId12"/>
    <p:sldId id="320" r:id="rId13"/>
    <p:sldId id="350" r:id="rId14"/>
    <p:sldId id="279" r:id="rId15"/>
    <p:sldId id="268" r:id="rId16"/>
    <p:sldId id="257" r:id="rId17"/>
    <p:sldId id="267" r:id="rId18"/>
    <p:sldId id="258" r:id="rId19"/>
    <p:sldId id="287" r:id="rId20"/>
    <p:sldId id="259" r:id="rId21"/>
    <p:sldId id="282" r:id="rId22"/>
    <p:sldId id="281" r:id="rId23"/>
    <p:sldId id="283" r:id="rId24"/>
    <p:sldId id="290" r:id="rId25"/>
    <p:sldId id="270" r:id="rId26"/>
    <p:sldId id="284" r:id="rId27"/>
    <p:sldId id="285" r:id="rId28"/>
    <p:sldId id="286" r:id="rId29"/>
    <p:sldId id="280"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716" autoAdjust="0"/>
    <p:restoredTop sz="94660"/>
  </p:normalViewPr>
  <p:slideViewPr>
    <p:cSldViewPr snapToGrid="0">
      <p:cViewPr>
        <p:scale>
          <a:sx n="100" d="100"/>
          <a:sy n="100" d="100"/>
        </p:scale>
        <p:origin x="1236" y="4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42F831-8355-4B22-B73F-FB73BAF11D16}" type="datetimeFigureOut">
              <a:rPr lang="fr-FR" smtClean="0"/>
              <a:t>10/11/2022</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191860-C60C-4FCD-BE69-A184BBB53AF1}" type="slidenum">
              <a:rPr lang="fr-FR" smtClean="0"/>
              <a:t>‹N°›</a:t>
            </a:fld>
            <a:endParaRPr lang="fr-FR"/>
          </a:p>
        </p:txBody>
      </p:sp>
    </p:spTree>
    <p:extLst>
      <p:ext uri="{BB962C8B-B14F-4D97-AF65-F5344CB8AC3E}">
        <p14:creationId xmlns:p14="http://schemas.microsoft.com/office/powerpoint/2010/main" val="37835931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C4F37BFF-3AB2-B346-9BE9-9182DA88197C}" type="slidenum">
              <a:rPr lang="fr-FR" smtClean="0"/>
              <a:t>2</a:t>
            </a:fld>
            <a:endParaRPr lang="fr-FR"/>
          </a:p>
        </p:txBody>
      </p:sp>
    </p:spTree>
    <p:extLst>
      <p:ext uri="{BB962C8B-B14F-4D97-AF65-F5344CB8AC3E}">
        <p14:creationId xmlns:p14="http://schemas.microsoft.com/office/powerpoint/2010/main" val="17124597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5A3659FE-8CA3-4929-8C52-7CB99109DF8C}" type="slidenum">
              <a:rPr lang="fr-FR" smtClean="0"/>
              <a:t>17</a:t>
            </a:fld>
            <a:endParaRPr lang="fr-FR" dirty="0"/>
          </a:p>
        </p:txBody>
      </p:sp>
    </p:spTree>
    <p:extLst>
      <p:ext uri="{BB962C8B-B14F-4D97-AF65-F5344CB8AC3E}">
        <p14:creationId xmlns:p14="http://schemas.microsoft.com/office/powerpoint/2010/main" val="12758443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4F37BFF-3AB2-B346-9BE9-9182DA88197C}"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848724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4F37BFF-3AB2-B346-9BE9-9182DA88197C}"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447466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4F37BFF-3AB2-B346-9BE9-9182DA88197C}"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066396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296237" indent="-296237">
              <a:spcBef>
                <a:spcPts val="1244"/>
              </a:spcBef>
              <a:buFont typeface="Wingdings" panose="05000000000000000000" pitchFamily="2" charset="2"/>
              <a:buChar char="Ø"/>
            </a:pPr>
            <a:r>
              <a:rPr lang="fr-FR" dirty="0">
                <a:latin typeface="DIN Light"/>
              </a:rPr>
              <a:t> Elles donnent lieu à un </a:t>
            </a:r>
            <a:r>
              <a:rPr lang="fr-FR" b="1" dirty="0">
                <a:latin typeface="DIN Light"/>
              </a:rPr>
              <a:t>compte rendu écrit</a:t>
            </a:r>
            <a:r>
              <a:rPr lang="fr-FR" dirty="0">
                <a:latin typeface="DIN Light"/>
              </a:rPr>
              <a:t>, identique pour tous les partenaires (personne, famille, aidant, professionnels) ; ce  document agrémenté de photos (issues du film de l’évaluation) propose,</a:t>
            </a:r>
          </a:p>
          <a:p>
            <a:pPr marL="597139">
              <a:spcBef>
                <a:spcPts val="1244"/>
              </a:spcBef>
            </a:pPr>
            <a:r>
              <a:rPr lang="fr-FR" dirty="0">
                <a:latin typeface="DIN Light"/>
              </a:rPr>
              <a:t>des</a:t>
            </a:r>
            <a:r>
              <a:rPr lang="fr-FR" b="1" dirty="0">
                <a:latin typeface="DIN Light"/>
              </a:rPr>
              <a:t> préconisations </a:t>
            </a:r>
            <a:r>
              <a:rPr lang="fr-FR" dirty="0">
                <a:latin typeface="DIN Light"/>
              </a:rPr>
              <a:t>soutenant le projet personnalisé</a:t>
            </a:r>
          </a:p>
          <a:p>
            <a:pPr marL="597139">
              <a:spcBef>
                <a:spcPts val="1244"/>
              </a:spcBef>
            </a:pPr>
            <a:r>
              <a:rPr lang="fr-FR" dirty="0">
                <a:latin typeface="DIN Light"/>
              </a:rPr>
              <a:t>et </a:t>
            </a:r>
            <a:r>
              <a:rPr lang="fr-FR" b="1" dirty="0">
                <a:latin typeface="DIN Light"/>
              </a:rPr>
              <a:t>conseils adaptés aux moyens </a:t>
            </a:r>
            <a:r>
              <a:rPr lang="fr-FR" dirty="0">
                <a:latin typeface="DIN Light"/>
              </a:rPr>
              <a:t>réellement mobilisables dans l’environnement de la personne.</a:t>
            </a:r>
          </a:p>
          <a:p>
            <a:pPr marL="296237" indent="-296237">
              <a:spcBef>
                <a:spcPts val="1244"/>
              </a:spcBef>
              <a:buFont typeface="Wingdings" panose="05000000000000000000" pitchFamily="2" charset="2"/>
              <a:buChar char="Ø"/>
            </a:pPr>
            <a:r>
              <a:rPr lang="fr-FR" dirty="0">
                <a:latin typeface="DIN Light"/>
              </a:rPr>
              <a:t>Elles suscitent généralement d’autres demandes au sein de l’établissement demandeur : </a:t>
            </a:r>
          </a:p>
          <a:p>
            <a:pPr marL="597139">
              <a:spcBef>
                <a:spcPts val="1244"/>
              </a:spcBef>
            </a:pPr>
            <a:r>
              <a:rPr lang="fr-FR" dirty="0">
                <a:latin typeface="DIN Light"/>
              </a:rPr>
              <a:t>des demandes de </a:t>
            </a:r>
            <a:r>
              <a:rPr lang="fr-FR" b="1" dirty="0">
                <a:latin typeface="DIN Light"/>
              </a:rPr>
              <a:t>sensibilisation </a:t>
            </a:r>
          </a:p>
          <a:p>
            <a:pPr marL="597139">
              <a:spcBef>
                <a:spcPts val="1244"/>
              </a:spcBef>
            </a:pPr>
            <a:r>
              <a:rPr lang="fr-FR" dirty="0">
                <a:latin typeface="DIN Light"/>
              </a:rPr>
              <a:t>des</a:t>
            </a:r>
            <a:r>
              <a:rPr lang="fr-FR" b="1" dirty="0">
                <a:latin typeface="DIN Light"/>
              </a:rPr>
              <a:t> actions </a:t>
            </a:r>
            <a:r>
              <a:rPr lang="fr-FR" dirty="0">
                <a:latin typeface="DIN Light"/>
              </a:rPr>
              <a:t>de formations</a:t>
            </a:r>
          </a:p>
          <a:p>
            <a:pPr marL="597139">
              <a:spcBef>
                <a:spcPts val="1244"/>
              </a:spcBef>
            </a:pPr>
            <a:endParaRPr lang="fr-FR" dirty="0">
              <a:latin typeface="DIN Light"/>
            </a:endParaRPr>
          </a:p>
          <a:p>
            <a:pPr marL="597139">
              <a:spcBef>
                <a:spcPts val="1244"/>
              </a:spcBef>
            </a:pPr>
            <a:endParaRPr lang="fr-FR" dirty="0">
              <a:latin typeface="DIN Light"/>
            </a:endParaRPr>
          </a:p>
          <a:p>
            <a:pPr marL="597139">
              <a:spcBef>
                <a:spcPts val="1244"/>
              </a:spcBef>
            </a:pPr>
            <a:r>
              <a:rPr lang="fr-FR" dirty="0">
                <a:latin typeface="DIN Light"/>
              </a:rPr>
              <a:t>Provenance de la demande : famille/ équipes relais / aidants / Professionnels </a:t>
            </a:r>
          </a:p>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4F37BFF-3AB2-B346-9BE9-9182DA88197C}"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957579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770216" lvl="1" indent="-296237">
              <a:buFont typeface="Arial" panose="020B0604020202020204" pitchFamily="34" charset="0"/>
              <a:buChar char="•"/>
              <a:defRPr/>
            </a:pPr>
            <a:r>
              <a:rPr lang="fr-FR" dirty="0"/>
              <a:t>Les troubles neuro-visuels</a:t>
            </a:r>
          </a:p>
          <a:p>
            <a:pPr marL="770216" lvl="1" indent="-296237">
              <a:buFont typeface="Arial" panose="020B0604020202020204" pitchFamily="34" charset="0"/>
              <a:buChar char="•"/>
              <a:defRPr/>
            </a:pPr>
            <a:r>
              <a:rPr lang="fr-FR" dirty="0"/>
              <a:t>Le TEATSA</a:t>
            </a:r>
          </a:p>
          <a:p>
            <a:pPr marL="770216" lvl="1" indent="-296237">
              <a:buFont typeface="Arial" panose="020B0604020202020204" pitchFamily="34" charset="0"/>
              <a:buChar char="•"/>
              <a:defRPr/>
            </a:pPr>
            <a:r>
              <a:rPr lang="fr-FR" dirty="0"/>
              <a:t>Le bilan d’efficience visuelle et la stimulation visuelle</a:t>
            </a:r>
          </a:p>
          <a:p>
            <a:pPr marL="770216" lvl="1" indent="-296237">
              <a:buFont typeface="Arial" panose="020B0604020202020204" pitchFamily="34" charset="0"/>
              <a:buChar char="•"/>
              <a:defRPr/>
            </a:pPr>
            <a:r>
              <a:rPr lang="fr-FR" dirty="0"/>
              <a:t>L’accompagnement du jeune enfant en situation de handicap rare</a:t>
            </a:r>
          </a:p>
          <a:p>
            <a:pPr marL="770216" lvl="1" indent="-296237">
              <a:buFont typeface="Arial" panose="020B0604020202020204" pitchFamily="34" charset="0"/>
              <a:buChar char="•"/>
              <a:defRPr/>
            </a:pPr>
            <a:r>
              <a:rPr lang="fr-FR" dirty="0"/>
              <a:t>L’accompagnement des personnes en situation de handicap rare avec déficience visuelle et TSA (formation action)</a:t>
            </a:r>
          </a:p>
          <a:p>
            <a:pPr marL="770216" lvl="1" indent="-296237">
              <a:buFont typeface="Arial" panose="020B0604020202020204" pitchFamily="34" charset="0"/>
              <a:buChar char="•"/>
              <a:defRPr/>
            </a:pPr>
            <a:endParaRPr lang="fr-FR" dirty="0"/>
          </a:p>
          <a:p>
            <a:pPr marL="770216" lvl="1" indent="-296237">
              <a:buFont typeface="Arial" panose="020B0604020202020204" pitchFamily="34" charset="0"/>
              <a:buChar char="•"/>
              <a:defRPr/>
            </a:pPr>
            <a:r>
              <a:rPr lang="fr-FR" dirty="0"/>
              <a:t>+ centre de doc physique et numérique 6500 doc </a:t>
            </a:r>
          </a:p>
          <a:p>
            <a:pPr marL="770216" lvl="1" indent="-296237">
              <a:buFont typeface="Courier New" pitchFamily="49" charset="0"/>
              <a:buChar char="o"/>
            </a:pPr>
            <a:r>
              <a:rPr lang="fr-FR" dirty="0"/>
              <a:t>…</a:t>
            </a:r>
          </a:p>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4F37BFF-3AB2-B346-9BE9-9182DA88197C}"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175557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296237" indent="-296237">
              <a:spcBef>
                <a:spcPts val="829"/>
              </a:spcBef>
              <a:buFont typeface="Wingdings" panose="05000000000000000000" pitchFamily="2" charset="2"/>
              <a:buChar char="Ø"/>
            </a:pPr>
            <a:r>
              <a:rPr lang="fr-FR" b="1" dirty="0">
                <a:solidFill>
                  <a:schemeClr val="tx1">
                    <a:lumMod val="65000"/>
                    <a:lumOff val="35000"/>
                  </a:schemeClr>
                </a:solidFill>
                <a:latin typeface="DIN Light"/>
              </a:rPr>
              <a:t>Réseau « stimulation visuelle » </a:t>
            </a:r>
            <a:r>
              <a:rPr lang="fr-FR" dirty="0">
                <a:solidFill>
                  <a:schemeClr val="tx1">
                    <a:lumMod val="65000"/>
                    <a:lumOff val="35000"/>
                  </a:schemeClr>
                </a:solidFill>
                <a:latin typeface="DIN Light"/>
              </a:rPr>
              <a:t>; </a:t>
            </a:r>
          </a:p>
          <a:p>
            <a:pPr>
              <a:spcBef>
                <a:spcPts val="829"/>
              </a:spcBef>
            </a:pPr>
            <a:r>
              <a:rPr lang="fr-FR" dirty="0">
                <a:solidFill>
                  <a:schemeClr val="tx1">
                    <a:lumMod val="65000"/>
                    <a:lumOff val="35000"/>
                  </a:schemeClr>
                </a:solidFill>
                <a:latin typeface="DIN Light"/>
              </a:rPr>
              <a:t>Créé en octobre 2013 rassemblant des professionnels aujourd’hui  issus de 36  établissements ou services des départements 59, 62,51, 02.  Tous les professionnels du réseau ont suivi la formation sur le bilan d’efficience visuelle et sur la mise en place d’atelier de stimulation visuelle crée par le CNRHR.</a:t>
            </a:r>
          </a:p>
          <a:p>
            <a:pPr marL="296237" indent="-296237">
              <a:spcBef>
                <a:spcPts val="829"/>
              </a:spcBef>
              <a:buFont typeface="Wingdings" panose="05000000000000000000" pitchFamily="2" charset="2"/>
              <a:buChar char="Ø"/>
            </a:pPr>
            <a:r>
              <a:rPr lang="fr-FR" b="1" dirty="0">
                <a:solidFill>
                  <a:schemeClr val="tx1">
                    <a:lumMod val="65000"/>
                    <a:lumOff val="35000"/>
                  </a:schemeClr>
                </a:solidFill>
                <a:latin typeface="DIN Light"/>
              </a:rPr>
              <a:t>Réseau National TSA/DV</a:t>
            </a:r>
          </a:p>
          <a:p>
            <a:pPr>
              <a:spcBef>
                <a:spcPts val="829"/>
              </a:spcBef>
            </a:pPr>
            <a:r>
              <a:rPr lang="fr-FR" dirty="0">
                <a:solidFill>
                  <a:schemeClr val="tx1">
                    <a:lumMod val="65000"/>
                    <a:lumOff val="35000"/>
                  </a:schemeClr>
                </a:solidFill>
                <a:latin typeface="DIN Light"/>
              </a:rPr>
              <a:t>Il rassemble des partenaires à un niveau national, déjà impliqués dans l’accompagnement de ce public handicap rare et désireux de partager leurs expériences, de mettre en commun leurs pratiques et leurs outils, leurs choix institutionnels, leurs innovations, dans un souci de démarche collaborative..</a:t>
            </a:r>
          </a:p>
          <a:p>
            <a:pPr marL="296237" indent="-296237">
              <a:spcBef>
                <a:spcPts val="829"/>
              </a:spcBef>
              <a:buFont typeface="Wingdings" panose="05000000000000000000" pitchFamily="2" charset="2"/>
              <a:buChar char="Ø"/>
            </a:pPr>
            <a:r>
              <a:rPr lang="fr-FR" b="1" dirty="0">
                <a:solidFill>
                  <a:schemeClr val="tx1">
                    <a:lumMod val="65000"/>
                    <a:lumOff val="35000"/>
                  </a:schemeClr>
                </a:solidFill>
                <a:latin typeface="DIN Light"/>
              </a:rPr>
              <a:t>Réseau instructeur en locomotion Nord /pas de calais </a:t>
            </a:r>
          </a:p>
          <a:p>
            <a:pPr marL="296237" indent="-296237">
              <a:spcBef>
                <a:spcPts val="829"/>
              </a:spcBef>
              <a:buFont typeface="Wingdings" panose="05000000000000000000" pitchFamily="2" charset="2"/>
              <a:buChar char="Ø"/>
            </a:pPr>
            <a:r>
              <a:rPr lang="fr-FR" b="1" dirty="0">
                <a:solidFill>
                  <a:schemeClr val="tx1">
                    <a:lumMod val="65000"/>
                    <a:lumOff val="35000"/>
                  </a:schemeClr>
                </a:solidFill>
                <a:latin typeface="DIN Light"/>
              </a:rPr>
              <a:t>Réseau </a:t>
            </a:r>
            <a:r>
              <a:rPr lang="fr-FR" b="1" dirty="0" err="1">
                <a:solidFill>
                  <a:schemeClr val="tx1">
                    <a:lumMod val="65000"/>
                    <a:lumOff val="35000"/>
                  </a:schemeClr>
                </a:solidFill>
                <a:latin typeface="DIN Light"/>
              </a:rPr>
              <a:t>Neurovisuel</a:t>
            </a:r>
            <a:r>
              <a:rPr lang="fr-FR" b="1" dirty="0">
                <a:solidFill>
                  <a:schemeClr val="tx1">
                    <a:lumMod val="65000"/>
                    <a:lumOff val="35000"/>
                  </a:schemeClr>
                </a:solidFill>
                <a:latin typeface="DIN Light"/>
              </a:rPr>
              <a:t> (TNV)</a:t>
            </a:r>
          </a:p>
          <a:p>
            <a:pPr>
              <a:spcBef>
                <a:spcPts val="829"/>
              </a:spcBef>
            </a:pPr>
            <a:r>
              <a:rPr lang="fr-FR" dirty="0">
                <a:solidFill>
                  <a:schemeClr val="tx1">
                    <a:lumMod val="65000"/>
                    <a:lumOff val="35000"/>
                  </a:schemeClr>
                </a:solidFill>
                <a:latin typeface="DIN Light"/>
              </a:rPr>
              <a:t>Groupe de partage sur la thématique de la </a:t>
            </a:r>
            <a:r>
              <a:rPr lang="fr-FR" dirty="0" err="1">
                <a:solidFill>
                  <a:schemeClr val="tx1">
                    <a:lumMod val="65000"/>
                    <a:lumOff val="35000"/>
                  </a:schemeClr>
                </a:solidFill>
                <a:latin typeface="DIN Light"/>
              </a:rPr>
              <a:t>neurovision</a:t>
            </a:r>
            <a:r>
              <a:rPr lang="fr-FR" dirty="0">
                <a:solidFill>
                  <a:schemeClr val="tx1">
                    <a:lumMod val="65000"/>
                    <a:lumOff val="35000"/>
                  </a:schemeClr>
                </a:solidFill>
                <a:latin typeface="DIN Light"/>
              </a:rPr>
              <a:t> pour pouvoir échanger avec toutes celles et tous ceux qui ont participé à la formation sur les troubles </a:t>
            </a:r>
            <a:r>
              <a:rPr lang="fr-FR" dirty="0" err="1">
                <a:solidFill>
                  <a:schemeClr val="tx1">
                    <a:lumMod val="65000"/>
                    <a:lumOff val="35000"/>
                  </a:schemeClr>
                </a:solidFill>
                <a:latin typeface="DIN Light"/>
              </a:rPr>
              <a:t>neurovisuels</a:t>
            </a:r>
            <a:r>
              <a:rPr lang="fr-FR" dirty="0">
                <a:solidFill>
                  <a:schemeClr val="tx1">
                    <a:lumMod val="65000"/>
                    <a:lumOff val="35000"/>
                  </a:schemeClr>
                </a:solidFill>
                <a:latin typeface="DIN Light"/>
              </a:rPr>
              <a:t> dispensée par le CNRHR.</a:t>
            </a:r>
          </a:p>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4F37BFF-3AB2-B346-9BE9-9182DA88197C}"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127466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C4F37BFF-3AB2-B346-9BE9-9182DA88197C}" type="slidenum">
              <a:rPr lang="fr-FR" smtClean="0"/>
              <a:t>13</a:t>
            </a:fld>
            <a:endParaRPr lang="fr-FR"/>
          </a:p>
        </p:txBody>
      </p:sp>
    </p:spTree>
    <p:extLst>
      <p:ext uri="{BB962C8B-B14F-4D97-AF65-F5344CB8AC3E}">
        <p14:creationId xmlns:p14="http://schemas.microsoft.com/office/powerpoint/2010/main" val="33514838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a:solidFill>
                  <a:schemeClr val="tx1"/>
                </a:solidFill>
                <a:effectLst/>
                <a:latin typeface="+mn-lt"/>
                <a:ea typeface="+mn-ea"/>
                <a:cs typeface="+mn-cs"/>
              </a:rPr>
              <a:t>L’étude des premières années du développement des enfants atteints de cécité montre une surprenante coïncidence avec les enfants porteurs d’autisme.</a:t>
            </a:r>
            <a:endParaRPr lang="fr-FR" sz="1200" u="sng" kern="1200" dirty="0">
              <a:solidFill>
                <a:schemeClr val="tx1"/>
              </a:solidFill>
              <a:effectLst/>
              <a:latin typeface="+mn-lt"/>
              <a:ea typeface="+mn-ea"/>
              <a:cs typeface="+mn-cs"/>
            </a:endParaRPr>
          </a:p>
          <a:p>
            <a:r>
              <a:rPr lang="fr-FR" sz="1200" i="1" u="sng" kern="1200" dirty="0">
                <a:solidFill>
                  <a:schemeClr val="tx1"/>
                </a:solidFill>
                <a:effectLst/>
                <a:latin typeface="+mn-lt"/>
                <a:ea typeface="+mn-ea"/>
                <a:cs typeface="+mn-cs"/>
              </a:rPr>
              <a:t>               Au niveau de la communication et du langage :</a:t>
            </a:r>
            <a:endParaRPr lang="fr-FR" sz="1200" i="1" kern="1200" dirty="0">
              <a:solidFill>
                <a:schemeClr val="tx1"/>
              </a:solidFill>
              <a:effectLst/>
              <a:latin typeface="+mn-lt"/>
              <a:ea typeface="+mn-ea"/>
              <a:cs typeface="+mn-cs"/>
            </a:endParaRPr>
          </a:p>
          <a:p>
            <a:pPr lvl="0"/>
            <a:r>
              <a:rPr lang="fr-FR" sz="1200" b="1" u="none" kern="1200" dirty="0">
                <a:solidFill>
                  <a:srgbClr val="FF0000"/>
                </a:solidFill>
                <a:effectLst/>
                <a:latin typeface="+mn-lt"/>
                <a:ea typeface="+mn-ea"/>
                <a:cs typeface="+mn-cs"/>
              </a:rPr>
              <a:t>Les confusions de pronoms </a:t>
            </a:r>
            <a:r>
              <a:rPr lang="fr-FR" sz="1200" b="1" u="sng" kern="1200" dirty="0">
                <a:solidFill>
                  <a:srgbClr val="FF0000"/>
                </a:solidFill>
                <a:effectLst/>
                <a:latin typeface="+mn-lt"/>
                <a:ea typeface="+mn-ea"/>
                <a:cs typeface="+mn-cs"/>
              </a:rPr>
              <a:t>,</a:t>
            </a:r>
          </a:p>
          <a:p>
            <a:pPr lvl="0"/>
            <a:r>
              <a:rPr lang="fr-FR" sz="1200" kern="1200" dirty="0">
                <a:solidFill>
                  <a:schemeClr val="tx1"/>
                </a:solidFill>
                <a:effectLst/>
                <a:latin typeface="+mn-lt"/>
                <a:ea typeface="+mn-ea"/>
                <a:cs typeface="+mn-cs"/>
              </a:rPr>
              <a:t>Le retard et les particularités dans l’apparition des premiers mots, </a:t>
            </a:r>
          </a:p>
          <a:p>
            <a:pPr lvl="0"/>
            <a:r>
              <a:rPr lang="fr-FR" sz="1200" kern="1200" dirty="0">
                <a:solidFill>
                  <a:schemeClr val="tx1"/>
                </a:solidFill>
                <a:effectLst/>
                <a:latin typeface="+mn-lt"/>
                <a:ea typeface="+mn-ea"/>
                <a:cs typeface="+mn-cs"/>
              </a:rPr>
              <a:t>L’écholalie,</a:t>
            </a:r>
          </a:p>
          <a:p>
            <a:pPr lvl="0"/>
            <a:r>
              <a:rPr lang="fr-FR" sz="1200" kern="1200" dirty="0">
                <a:solidFill>
                  <a:schemeClr val="tx1"/>
                </a:solidFill>
                <a:effectLst/>
                <a:latin typeface="+mn-lt"/>
                <a:ea typeface="+mn-ea"/>
                <a:cs typeface="+mn-cs"/>
              </a:rPr>
              <a:t>L’entrave à la mise en place spontanée d’une attention conjointe à visée de communication. </a:t>
            </a:r>
          </a:p>
          <a:p>
            <a:r>
              <a:rPr lang="fr-FR" sz="1200" kern="1200" dirty="0">
                <a:solidFill>
                  <a:schemeClr val="tx1"/>
                </a:solidFill>
                <a:effectLst/>
                <a:latin typeface="+mn-lt"/>
                <a:ea typeface="+mn-ea"/>
                <a:cs typeface="+mn-cs"/>
              </a:rPr>
              <a:t> </a:t>
            </a:r>
          </a:p>
          <a:p>
            <a:r>
              <a:rPr lang="fr-FR" sz="1200" i="1" u="sng" kern="1200" dirty="0">
                <a:solidFill>
                  <a:schemeClr val="tx1"/>
                </a:solidFill>
                <a:effectLst/>
                <a:latin typeface="+mn-lt"/>
                <a:ea typeface="+mn-ea"/>
                <a:cs typeface="+mn-cs"/>
              </a:rPr>
              <a:t>                Au niveau sensoriel :</a:t>
            </a:r>
            <a:endParaRPr lang="fr-FR" sz="120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u="none" kern="1200" dirty="0">
                <a:solidFill>
                  <a:schemeClr val="tx1"/>
                </a:solidFill>
                <a:effectLst/>
                <a:latin typeface="+mn-lt"/>
                <a:ea typeface="+mn-ea"/>
                <a:cs typeface="+mn-cs"/>
              </a:rPr>
              <a:t>Les défenses tactiles, la phobie du toucher,</a:t>
            </a:r>
          </a:p>
          <a:p>
            <a:pPr lvl="0"/>
            <a:r>
              <a:rPr lang="fr-FR" sz="1200" kern="1200" dirty="0">
                <a:solidFill>
                  <a:schemeClr val="tx1"/>
                </a:solidFill>
                <a:effectLst/>
                <a:latin typeface="+mn-lt"/>
                <a:ea typeface="+mn-ea"/>
                <a:cs typeface="+mn-cs"/>
              </a:rPr>
              <a:t>Les particularités sensorielles (hypo ou hyper sensibilité),</a:t>
            </a:r>
          </a:p>
          <a:p>
            <a:pPr lvl="0"/>
            <a:r>
              <a:rPr lang="fr-FR" sz="1200" kern="1200" dirty="0">
                <a:solidFill>
                  <a:schemeClr val="tx1"/>
                </a:solidFill>
                <a:effectLst/>
                <a:latin typeface="+mn-lt"/>
                <a:ea typeface="+mn-ea"/>
                <a:cs typeface="+mn-cs"/>
              </a:rPr>
              <a:t>La focalisation sur les modalités sensorielles disponibles (audition, olfaction, vestibulaire).</a:t>
            </a:r>
          </a:p>
          <a:p>
            <a:r>
              <a:rPr lang="fr-FR" sz="1200" kern="1200" dirty="0">
                <a:solidFill>
                  <a:schemeClr val="tx1"/>
                </a:solidFill>
                <a:effectLst/>
                <a:latin typeface="+mn-lt"/>
                <a:ea typeface="+mn-ea"/>
                <a:cs typeface="+mn-cs"/>
              </a:rPr>
              <a:t> </a:t>
            </a:r>
          </a:p>
          <a:p>
            <a:r>
              <a:rPr lang="fr-FR" sz="1200" i="1" u="sng" kern="1200" dirty="0">
                <a:solidFill>
                  <a:schemeClr val="tx1"/>
                </a:solidFill>
                <a:effectLst/>
                <a:latin typeface="+mn-lt"/>
                <a:ea typeface="+mn-ea"/>
                <a:cs typeface="+mn-cs"/>
              </a:rPr>
              <a:t>               Au niveau du développement cognitif :</a:t>
            </a:r>
            <a:endParaRPr lang="fr-FR" sz="120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u="none" kern="1200" dirty="0">
                <a:solidFill>
                  <a:schemeClr val="tx1"/>
                </a:solidFill>
                <a:effectLst/>
                <a:latin typeface="+mn-lt"/>
                <a:ea typeface="+mn-ea"/>
                <a:cs typeface="+mn-cs"/>
              </a:rPr>
              <a:t>L’apprentissage altéré par manque d’imitation.</a:t>
            </a:r>
          </a:p>
          <a:p>
            <a:pPr lvl="0"/>
            <a:r>
              <a:rPr lang="fr-FR" sz="1200" kern="1200" dirty="0">
                <a:solidFill>
                  <a:schemeClr val="tx1"/>
                </a:solidFill>
                <a:effectLst/>
                <a:latin typeface="+mn-lt"/>
                <a:ea typeface="+mn-ea"/>
                <a:cs typeface="+mn-cs"/>
              </a:rPr>
              <a:t>Les retards d’acquisition au « faire semblant » ou dans le jeu symbolique,</a:t>
            </a:r>
          </a:p>
          <a:p>
            <a:pPr lvl="0"/>
            <a:r>
              <a:rPr lang="fr-FR" sz="1200" kern="1200" dirty="0">
                <a:solidFill>
                  <a:schemeClr val="tx1"/>
                </a:solidFill>
                <a:effectLst/>
                <a:latin typeface="+mn-lt"/>
                <a:ea typeface="+mn-ea"/>
                <a:cs typeface="+mn-cs"/>
              </a:rPr>
              <a:t>La difficulté à accéder à la globalité d’un objet d’une situation, </a:t>
            </a:r>
          </a:p>
          <a:p>
            <a:r>
              <a:rPr lang="fr-FR" sz="1200" kern="1200" dirty="0">
                <a:solidFill>
                  <a:schemeClr val="tx1"/>
                </a:solidFill>
                <a:effectLst/>
                <a:latin typeface="+mn-lt"/>
                <a:ea typeface="+mn-ea"/>
                <a:cs typeface="+mn-cs"/>
              </a:rPr>
              <a:t> </a:t>
            </a:r>
          </a:p>
          <a:p>
            <a:r>
              <a:rPr lang="fr-FR" sz="1200" i="1" u="sng" kern="1200" dirty="0">
                <a:solidFill>
                  <a:schemeClr val="tx1"/>
                </a:solidFill>
                <a:effectLst/>
                <a:latin typeface="+mn-lt"/>
                <a:ea typeface="+mn-ea"/>
                <a:cs typeface="+mn-cs"/>
              </a:rPr>
              <a:t>                          Au niveau comportemental :</a:t>
            </a:r>
            <a:endParaRPr lang="fr-FR" sz="1200" i="1" kern="1200" dirty="0">
              <a:solidFill>
                <a:schemeClr val="tx1"/>
              </a:solidFill>
              <a:effectLst/>
              <a:latin typeface="+mn-lt"/>
              <a:ea typeface="+mn-ea"/>
              <a:cs typeface="+mn-cs"/>
            </a:endParaRPr>
          </a:p>
          <a:p>
            <a:pPr lvl="0"/>
            <a:r>
              <a:rPr lang="fr-FR" sz="1200" b="1" u="none" kern="1200" dirty="0">
                <a:solidFill>
                  <a:schemeClr val="tx1"/>
                </a:solidFill>
                <a:effectLst/>
                <a:latin typeface="+mn-lt"/>
                <a:ea typeface="+mn-ea"/>
                <a:cs typeface="+mn-cs"/>
              </a:rPr>
              <a:t>L’existence de comportements stéréotypés, blindismes, autostimulations,</a:t>
            </a:r>
          </a:p>
          <a:p>
            <a:pPr lvl="0"/>
            <a:r>
              <a:rPr lang="fr-FR" sz="1200" kern="1200" dirty="0">
                <a:solidFill>
                  <a:schemeClr val="tx1"/>
                </a:solidFill>
                <a:effectLst/>
                <a:latin typeface="+mn-lt"/>
                <a:ea typeface="+mn-ea"/>
                <a:cs typeface="+mn-cs"/>
              </a:rPr>
              <a:t>La résistance aux changements et à la nouveauté,</a:t>
            </a:r>
          </a:p>
          <a:p>
            <a:pPr lvl="0"/>
            <a:r>
              <a:rPr lang="fr-FR" sz="1200" kern="1200" dirty="0">
                <a:solidFill>
                  <a:schemeClr val="tx1"/>
                </a:solidFill>
                <a:effectLst/>
                <a:latin typeface="+mn-lt"/>
                <a:ea typeface="+mn-ea"/>
                <a:cs typeface="+mn-cs"/>
              </a:rPr>
              <a:t>La difficulté à diversifier les centres d’intérêts.</a:t>
            </a:r>
          </a:p>
          <a:p>
            <a:r>
              <a:rPr lang="fr-FR" sz="1200" kern="1200" dirty="0">
                <a:solidFill>
                  <a:schemeClr val="tx1"/>
                </a:solidFill>
                <a:effectLst/>
                <a:latin typeface="+mn-lt"/>
                <a:ea typeface="+mn-ea"/>
                <a:cs typeface="+mn-cs"/>
              </a:rPr>
              <a:t> </a:t>
            </a:r>
          </a:p>
          <a:p>
            <a:r>
              <a:rPr lang="fr-FR" sz="1200" i="1" u="sng" kern="1200" dirty="0">
                <a:solidFill>
                  <a:schemeClr val="tx1"/>
                </a:solidFill>
                <a:effectLst/>
                <a:latin typeface="+mn-lt"/>
                <a:ea typeface="+mn-ea"/>
                <a:cs typeface="+mn-cs"/>
              </a:rPr>
              <a:t>                  Au niveau des étapes du développement :</a:t>
            </a:r>
            <a:endParaRPr lang="fr-FR" sz="120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u="none" kern="1200" dirty="0">
                <a:solidFill>
                  <a:schemeClr val="tx1"/>
                </a:solidFill>
                <a:effectLst/>
                <a:latin typeface="+mn-lt"/>
                <a:ea typeface="+mn-ea"/>
                <a:cs typeface="+mn-cs"/>
              </a:rPr>
              <a:t>Les particularités au niveau de l’alimentation.</a:t>
            </a:r>
          </a:p>
          <a:p>
            <a:pPr lvl="0"/>
            <a:r>
              <a:rPr lang="fr-FR" sz="1200" kern="1200" dirty="0">
                <a:solidFill>
                  <a:schemeClr val="tx1"/>
                </a:solidFill>
                <a:effectLst/>
                <a:latin typeface="+mn-lt"/>
                <a:ea typeface="+mn-ea"/>
                <a:cs typeface="+mn-cs"/>
              </a:rPr>
              <a:t>La particularité du rythme veille-sommeil, </a:t>
            </a:r>
          </a:p>
          <a:p>
            <a:r>
              <a:rPr lang="fr-FR" sz="1200" kern="1200" dirty="0">
                <a:solidFill>
                  <a:schemeClr val="tx1"/>
                </a:solidFill>
                <a:effectLst/>
                <a:latin typeface="+mn-lt"/>
                <a:ea typeface="+mn-ea"/>
                <a:cs typeface="+mn-cs"/>
              </a:rPr>
              <a:t> </a:t>
            </a:r>
          </a:p>
          <a:p>
            <a:r>
              <a:rPr lang="fr-FR" sz="1200" i="1" u="sng" kern="1200" dirty="0">
                <a:solidFill>
                  <a:schemeClr val="tx1"/>
                </a:solidFill>
                <a:effectLst/>
                <a:latin typeface="+mn-lt"/>
                <a:ea typeface="+mn-ea"/>
                <a:cs typeface="+mn-cs"/>
              </a:rPr>
              <a:t>Au niveau des relations sociales :</a:t>
            </a:r>
            <a:endParaRPr lang="fr-FR" sz="120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u="none" kern="1200" dirty="0">
                <a:solidFill>
                  <a:schemeClr val="tx1"/>
                </a:solidFill>
                <a:effectLst/>
                <a:latin typeface="+mn-lt"/>
                <a:ea typeface="+mn-ea"/>
                <a:cs typeface="+mn-cs"/>
              </a:rPr>
              <a:t>La compréhension altérée de l’environnement et la difficulté d’anticipation,</a:t>
            </a:r>
          </a:p>
          <a:p>
            <a:pPr lvl="0"/>
            <a:r>
              <a:rPr lang="fr-FR" sz="1200" kern="1200" dirty="0">
                <a:solidFill>
                  <a:schemeClr val="tx1"/>
                </a:solidFill>
                <a:effectLst/>
                <a:latin typeface="+mn-lt"/>
                <a:ea typeface="+mn-ea"/>
                <a:cs typeface="+mn-cs"/>
              </a:rPr>
              <a:t>Les difficultés dans l’initiation ou la prise d’initiative,</a:t>
            </a:r>
          </a:p>
          <a:p>
            <a:pPr lvl="0"/>
            <a:r>
              <a:rPr lang="fr-FR" sz="1200" kern="1200" dirty="0">
                <a:solidFill>
                  <a:schemeClr val="tx1"/>
                </a:solidFill>
                <a:effectLst/>
                <a:latin typeface="+mn-lt"/>
                <a:ea typeface="+mn-ea"/>
                <a:cs typeface="+mn-cs"/>
              </a:rPr>
              <a:t>La nécessité d’inciter la relation à l’autre, de travailler l’attention conjointe : première étape aux relations sociales,</a:t>
            </a:r>
          </a:p>
          <a:p>
            <a:pPr lvl="0"/>
            <a:r>
              <a:rPr lang="fr-FR" sz="1200" kern="1200" dirty="0">
                <a:solidFill>
                  <a:schemeClr val="tx1"/>
                </a:solidFill>
                <a:effectLst/>
                <a:latin typeface="+mn-lt"/>
                <a:ea typeface="+mn-ea"/>
                <a:cs typeface="+mn-cs"/>
              </a:rPr>
              <a:t>Déficit ou retard conséquent de la théorie de l’esprit .</a:t>
            </a:r>
          </a:p>
          <a:p>
            <a:pPr lvl="0"/>
            <a:endParaRPr lang="fr-FR" sz="1200" kern="1200" dirty="0">
              <a:solidFill>
                <a:schemeClr val="tx1"/>
              </a:solidFill>
              <a:effectLst/>
              <a:latin typeface="+mn-lt"/>
              <a:ea typeface="+mn-ea"/>
              <a:cs typeface="+mn-cs"/>
            </a:endParaRPr>
          </a:p>
          <a:p>
            <a:pPr lvl="0"/>
            <a:r>
              <a:rPr lang="fr-FR" sz="1200" kern="1200" dirty="0">
                <a:solidFill>
                  <a:schemeClr val="tx1"/>
                </a:solidFill>
                <a:effectLst/>
                <a:latin typeface="+mn-lt"/>
                <a:ea typeface="+mn-ea"/>
                <a:cs typeface="+mn-cs"/>
              </a:rPr>
              <a:t>Suite Catherine</a:t>
            </a:r>
          </a:p>
          <a:p>
            <a:r>
              <a:rPr lang="fr-FR" sz="1200" kern="1200" dirty="0">
                <a:solidFill>
                  <a:schemeClr val="tx1"/>
                </a:solidFill>
                <a:effectLst/>
                <a:latin typeface="+mn-lt"/>
                <a:ea typeface="+mn-ea"/>
                <a:cs typeface="+mn-cs"/>
              </a:rPr>
              <a:t>	 </a:t>
            </a:r>
            <a:endParaRPr lang="fr-FR" dirty="0"/>
          </a:p>
          <a:p>
            <a:endParaRPr lang="fr-FR" dirty="0"/>
          </a:p>
        </p:txBody>
      </p:sp>
      <p:sp>
        <p:nvSpPr>
          <p:cNvPr id="4" name="Espace réservé du numéro de diapositive 3"/>
          <p:cNvSpPr>
            <a:spLocks noGrp="1"/>
          </p:cNvSpPr>
          <p:nvPr>
            <p:ph type="sldNum" sz="quarter" idx="10"/>
          </p:nvPr>
        </p:nvSpPr>
        <p:spPr/>
        <p:txBody>
          <a:bodyPr/>
          <a:lstStyle/>
          <a:p>
            <a:fld id="{5A3659FE-8CA3-4929-8C52-7CB99109DF8C}" type="slidenum">
              <a:rPr lang="fr-FR" smtClean="0"/>
              <a:t>15</a:t>
            </a:fld>
            <a:endParaRPr lang="fr-FR" dirty="0"/>
          </a:p>
        </p:txBody>
      </p:sp>
    </p:spTree>
    <p:extLst>
      <p:ext uri="{BB962C8B-B14F-4D97-AF65-F5344CB8AC3E}">
        <p14:creationId xmlns:p14="http://schemas.microsoft.com/office/powerpoint/2010/main" val="3723618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pic>
        <p:nvPicPr>
          <p:cNvPr id="8" name="Image 7" descr="20467_ppp_gabarits_254x143_02-pour ppt.jpg"/>
          <p:cNvPicPr>
            <a:picLocks noChangeAspect="1"/>
          </p:cNvPicPr>
          <p:nvPr userDrawn="1"/>
        </p:nvPicPr>
        <p:blipFill>
          <a:blip r:embed="rId2"/>
          <a:stretch>
            <a:fillRect/>
          </a:stretch>
        </p:blipFill>
        <p:spPr>
          <a:xfrm>
            <a:off x="0" y="0"/>
            <a:ext cx="12179301" cy="6858000"/>
          </a:xfrm>
          <a:prstGeom prst="rect">
            <a:avLst/>
          </a:prstGeom>
        </p:spPr>
      </p:pic>
      <p:sp>
        <p:nvSpPr>
          <p:cNvPr id="2" name="Titre 1"/>
          <p:cNvSpPr>
            <a:spLocks noGrp="1"/>
          </p:cNvSpPr>
          <p:nvPr>
            <p:ph type="ctrTitle"/>
          </p:nvPr>
        </p:nvSpPr>
        <p:spPr>
          <a:xfrm>
            <a:off x="2269067" y="2916264"/>
            <a:ext cx="5012267" cy="1236133"/>
          </a:xfrm>
          <a:ln>
            <a:noFill/>
          </a:ln>
        </p:spPr>
        <p:txBody>
          <a:bodyPr>
            <a:noAutofit/>
          </a:bodyPr>
          <a:lstStyle>
            <a:lvl1pPr algn="r">
              <a:defRPr sz="3733" b="0" baseline="0">
                <a:solidFill>
                  <a:srgbClr val="F74D34"/>
                </a:solidFill>
                <a:latin typeface="Avenir Light"/>
                <a:cs typeface="Avenir Light"/>
              </a:defRPr>
            </a:lvl1pPr>
          </a:lstStyle>
          <a:p>
            <a:endParaRPr lang="fr-FR" dirty="0"/>
          </a:p>
        </p:txBody>
      </p:sp>
      <p:sp>
        <p:nvSpPr>
          <p:cNvPr id="15" name="Espace réservé du texte 8"/>
          <p:cNvSpPr>
            <a:spLocks noGrp="1"/>
          </p:cNvSpPr>
          <p:nvPr>
            <p:ph type="body" sz="quarter" idx="13" hasCustomPrompt="1"/>
          </p:nvPr>
        </p:nvSpPr>
        <p:spPr>
          <a:xfrm>
            <a:off x="2269067" y="4152396"/>
            <a:ext cx="5012267" cy="1096363"/>
          </a:xfrm>
          <a:prstGeom prst="rect">
            <a:avLst/>
          </a:prstGeom>
        </p:spPr>
        <p:txBody>
          <a:bodyPr vert="horz">
            <a:normAutofit/>
          </a:bodyPr>
          <a:lstStyle>
            <a:lvl1pPr marL="0" indent="0" algn="r">
              <a:buNone/>
              <a:defRPr sz="2133" b="1" baseline="0">
                <a:solidFill>
                  <a:srgbClr val="007B87"/>
                </a:solidFill>
                <a:latin typeface="DIN Light" charset="0"/>
                <a:ea typeface="DIN Light" charset="0"/>
                <a:cs typeface="DIN Light" charset="0"/>
              </a:defRPr>
            </a:lvl1pPr>
            <a:lvl2pPr marL="609585" indent="0">
              <a:buNone/>
              <a:defRPr sz="1333">
                <a:solidFill>
                  <a:schemeClr val="bg1">
                    <a:lumMod val="50000"/>
                  </a:schemeClr>
                </a:solidFill>
                <a:latin typeface="Museo 300"/>
                <a:cs typeface="Museo 300"/>
              </a:defRPr>
            </a:lvl2pPr>
            <a:lvl3pPr marL="1219170" indent="0">
              <a:buNone/>
              <a:defRPr sz="1200">
                <a:solidFill>
                  <a:schemeClr val="bg1">
                    <a:lumMod val="50000"/>
                  </a:schemeClr>
                </a:solidFill>
                <a:latin typeface="Museo 300"/>
                <a:cs typeface="Museo 300"/>
              </a:defRPr>
            </a:lvl3pPr>
            <a:lvl4pPr marL="1828754" indent="0">
              <a:buNone/>
              <a:defRPr sz="1067">
                <a:solidFill>
                  <a:schemeClr val="bg1">
                    <a:lumMod val="50000"/>
                  </a:schemeClr>
                </a:solidFill>
                <a:latin typeface="Museo 300"/>
                <a:cs typeface="Museo 300"/>
              </a:defRPr>
            </a:lvl4pPr>
            <a:lvl5pPr marL="2438339" indent="0">
              <a:buNone/>
              <a:defRPr sz="1067">
                <a:solidFill>
                  <a:schemeClr val="bg1">
                    <a:lumMod val="50000"/>
                  </a:schemeClr>
                </a:solidFill>
                <a:latin typeface="Museo 300"/>
                <a:cs typeface="Museo 300"/>
              </a:defRPr>
            </a:lvl5pPr>
          </a:lstStyle>
          <a:p>
            <a:pPr lvl="0"/>
            <a:r>
              <a:rPr lang="fr-FR" dirty="0"/>
              <a:t>Sous-titre de présentation</a:t>
            </a:r>
          </a:p>
        </p:txBody>
      </p:sp>
    </p:spTree>
    <p:extLst>
      <p:ext uri="{BB962C8B-B14F-4D97-AF65-F5344CB8AC3E}">
        <p14:creationId xmlns:p14="http://schemas.microsoft.com/office/powerpoint/2010/main" val="34670750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ous-titre de partie 5">
    <p:spTree>
      <p:nvGrpSpPr>
        <p:cNvPr id="1" name=""/>
        <p:cNvGrpSpPr/>
        <p:nvPr/>
      </p:nvGrpSpPr>
      <p:grpSpPr>
        <a:xfrm>
          <a:off x="0" y="0"/>
          <a:ext cx="0" cy="0"/>
          <a:chOff x="0" y="0"/>
          <a:chExt cx="0" cy="0"/>
        </a:xfrm>
      </p:grpSpPr>
      <p:pic>
        <p:nvPicPr>
          <p:cNvPr id="7" name="Image 6" descr="20467_ppp_gabarits_254x143_02-pour ppt10.jpg"/>
          <p:cNvPicPr>
            <a:picLocks noChangeAspect="1"/>
          </p:cNvPicPr>
          <p:nvPr userDrawn="1"/>
        </p:nvPicPr>
        <p:blipFill>
          <a:blip r:embed="rId2"/>
          <a:stretch>
            <a:fillRect/>
          </a:stretch>
        </p:blipFill>
        <p:spPr>
          <a:xfrm>
            <a:off x="0" y="0"/>
            <a:ext cx="12199288" cy="6858000"/>
          </a:xfrm>
          <a:prstGeom prst="rect">
            <a:avLst/>
          </a:prstGeom>
        </p:spPr>
      </p:pic>
      <p:sp>
        <p:nvSpPr>
          <p:cNvPr id="11" name="ZoneTexte 10"/>
          <p:cNvSpPr txBox="1"/>
          <p:nvPr userDrawn="1"/>
        </p:nvSpPr>
        <p:spPr>
          <a:xfrm>
            <a:off x="1096012" y="1437799"/>
            <a:ext cx="609600" cy="584775"/>
          </a:xfrm>
          <a:prstGeom prst="rect">
            <a:avLst/>
          </a:prstGeom>
          <a:noFill/>
        </p:spPr>
        <p:txBody>
          <a:bodyPr wrap="square" rtlCol="0">
            <a:spAutoFit/>
          </a:bodyPr>
          <a:lstStyle/>
          <a:p>
            <a:r>
              <a:rPr lang="fr-FR" sz="3200" dirty="0">
                <a:solidFill>
                  <a:schemeClr val="bg1"/>
                </a:solidFill>
              </a:rPr>
              <a:t>/</a:t>
            </a:r>
          </a:p>
        </p:txBody>
      </p:sp>
      <p:sp>
        <p:nvSpPr>
          <p:cNvPr id="8" name="Titre 1"/>
          <p:cNvSpPr>
            <a:spLocks noGrp="1"/>
          </p:cNvSpPr>
          <p:nvPr>
            <p:ph type="title" hasCustomPrompt="1"/>
          </p:nvPr>
        </p:nvSpPr>
        <p:spPr>
          <a:xfrm>
            <a:off x="1862667" y="1193800"/>
            <a:ext cx="9719733" cy="1143000"/>
          </a:xfrm>
          <a:noFill/>
          <a:ln>
            <a:noFill/>
          </a:ln>
        </p:spPr>
        <p:txBody>
          <a:bodyPr>
            <a:normAutofit/>
          </a:bodyPr>
          <a:lstStyle>
            <a:lvl1pPr algn="l">
              <a:defRPr sz="3733" baseline="0">
                <a:solidFill>
                  <a:schemeClr val="tx1">
                    <a:lumMod val="75000"/>
                    <a:lumOff val="25000"/>
                  </a:schemeClr>
                </a:solidFill>
                <a:latin typeface="Avenir Light"/>
                <a:cs typeface="Avenir Light"/>
              </a:defRPr>
            </a:lvl1pPr>
          </a:lstStyle>
          <a:p>
            <a:r>
              <a:rPr lang="fr-FR" dirty="0"/>
              <a:t>SOUS TITRE DE LA PARTIE</a:t>
            </a:r>
          </a:p>
        </p:txBody>
      </p:sp>
      <p:sp>
        <p:nvSpPr>
          <p:cNvPr id="9" name="Espace réservé du contenu 3"/>
          <p:cNvSpPr>
            <a:spLocks noGrp="1"/>
          </p:cNvSpPr>
          <p:nvPr>
            <p:ph sz="half" idx="2"/>
          </p:nvPr>
        </p:nvSpPr>
        <p:spPr>
          <a:xfrm>
            <a:off x="1862667" y="2523066"/>
            <a:ext cx="9719733" cy="3450697"/>
          </a:xfrm>
        </p:spPr>
        <p:txBody>
          <a:bodyPr>
            <a:noAutofit/>
          </a:bodyPr>
          <a:lstStyle>
            <a:lvl1pPr>
              <a:defRPr sz="1867" b="0">
                <a:solidFill>
                  <a:schemeClr val="tx1">
                    <a:lumMod val="65000"/>
                    <a:lumOff val="35000"/>
                  </a:schemeClr>
                </a:solidFill>
                <a:latin typeface="DIN Light" charset="0"/>
                <a:ea typeface="DIN Light" charset="0"/>
                <a:cs typeface="DIN Light" charset="0"/>
              </a:defRPr>
            </a:lvl1pPr>
            <a:lvl2pPr>
              <a:defRPr sz="1867" b="0">
                <a:solidFill>
                  <a:schemeClr val="tx1">
                    <a:lumMod val="65000"/>
                    <a:lumOff val="35000"/>
                  </a:schemeClr>
                </a:solidFill>
                <a:latin typeface="DIN Light" charset="0"/>
                <a:ea typeface="DIN Light" charset="0"/>
                <a:cs typeface="DIN Light" charset="0"/>
              </a:defRPr>
            </a:lvl2pPr>
            <a:lvl3pPr>
              <a:defRPr sz="1867" b="0">
                <a:solidFill>
                  <a:schemeClr val="tx1">
                    <a:lumMod val="65000"/>
                    <a:lumOff val="35000"/>
                  </a:schemeClr>
                </a:solidFill>
                <a:latin typeface="DIN Light" charset="0"/>
                <a:ea typeface="DIN Light" charset="0"/>
                <a:cs typeface="DIN Light" charset="0"/>
              </a:defRPr>
            </a:lvl3pPr>
            <a:lvl4pPr>
              <a:defRPr sz="1867" b="0">
                <a:solidFill>
                  <a:schemeClr val="tx1">
                    <a:lumMod val="65000"/>
                    <a:lumOff val="35000"/>
                  </a:schemeClr>
                </a:solidFill>
                <a:latin typeface="DIN Light" charset="0"/>
                <a:ea typeface="DIN Light" charset="0"/>
                <a:cs typeface="DIN Light" charset="0"/>
              </a:defRPr>
            </a:lvl4pPr>
            <a:lvl5pPr>
              <a:defRPr sz="1867" b="0">
                <a:solidFill>
                  <a:schemeClr val="tx1">
                    <a:lumMod val="65000"/>
                    <a:lumOff val="35000"/>
                  </a:schemeClr>
                </a:solidFill>
                <a:latin typeface="DIN Light" charset="0"/>
                <a:ea typeface="DIN Light" charset="0"/>
                <a:cs typeface="DIN Light" charset="0"/>
              </a:defRPr>
            </a:lvl5pPr>
            <a:lvl6pPr>
              <a:defRPr sz="2400"/>
            </a:lvl6pPr>
            <a:lvl7pPr>
              <a:defRPr sz="2400"/>
            </a:lvl7pPr>
            <a:lvl8pPr>
              <a:defRPr sz="2400"/>
            </a:lvl8pPr>
            <a:lvl9pPr>
              <a:defRPr sz="240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2" name="Espace réservé du texte 5"/>
          <p:cNvSpPr>
            <a:spLocks noGrp="1"/>
          </p:cNvSpPr>
          <p:nvPr>
            <p:ph type="body" sz="quarter" idx="18" hasCustomPrompt="1"/>
          </p:nvPr>
        </p:nvSpPr>
        <p:spPr>
          <a:xfrm>
            <a:off x="499112" y="1242569"/>
            <a:ext cx="672483" cy="1036996"/>
          </a:xfrm>
          <a:prstGeom prst="rect">
            <a:avLst/>
          </a:prstGeom>
        </p:spPr>
        <p:txBody>
          <a:bodyPr vert="horz" anchor="ctr">
            <a:noAutofit/>
          </a:bodyPr>
          <a:lstStyle>
            <a:lvl1pPr marL="0" indent="0">
              <a:buNone/>
              <a:defRPr sz="5333" b="1" baseline="0">
                <a:solidFill>
                  <a:schemeClr val="bg1"/>
                </a:solidFill>
                <a:latin typeface="Avenir Book" charset="0"/>
                <a:ea typeface="Avenir Book" charset="0"/>
                <a:cs typeface="Avenir Book" charset="0"/>
              </a:defRPr>
            </a:lvl1pPr>
          </a:lstStyle>
          <a:p>
            <a:pPr lvl="0"/>
            <a:r>
              <a:rPr lang="fr-FR" dirty="0"/>
              <a:t>3</a:t>
            </a:r>
          </a:p>
        </p:txBody>
      </p:sp>
      <p:sp>
        <p:nvSpPr>
          <p:cNvPr id="4" name="Espace réservé du numéro de diapositive 3"/>
          <p:cNvSpPr>
            <a:spLocks noGrp="1"/>
          </p:cNvSpPr>
          <p:nvPr>
            <p:ph type="sldNum" sz="quarter" idx="21"/>
          </p:nvPr>
        </p:nvSpPr>
        <p:spPr/>
        <p:txBody>
          <a:bodyPr/>
          <a:lstStyle/>
          <a:p>
            <a:endParaRPr lang="fr-FR" dirty="0"/>
          </a:p>
        </p:txBody>
      </p:sp>
    </p:spTree>
    <p:extLst>
      <p:ext uri="{BB962C8B-B14F-4D97-AF65-F5344CB8AC3E}">
        <p14:creationId xmlns:p14="http://schemas.microsoft.com/office/powerpoint/2010/main" val="21762734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ous-titre de partie 6">
    <p:spTree>
      <p:nvGrpSpPr>
        <p:cNvPr id="1" name=""/>
        <p:cNvGrpSpPr/>
        <p:nvPr/>
      </p:nvGrpSpPr>
      <p:grpSpPr>
        <a:xfrm>
          <a:off x="0" y="0"/>
          <a:ext cx="0" cy="0"/>
          <a:chOff x="0" y="0"/>
          <a:chExt cx="0" cy="0"/>
        </a:xfrm>
      </p:grpSpPr>
      <p:pic>
        <p:nvPicPr>
          <p:cNvPr id="7" name="Image 6" descr="20467_ppp_gabarits_254x143_02-pour ppt11.jpg"/>
          <p:cNvPicPr>
            <a:picLocks noChangeAspect="1"/>
          </p:cNvPicPr>
          <p:nvPr userDrawn="1"/>
        </p:nvPicPr>
        <p:blipFill>
          <a:blip r:embed="rId2"/>
          <a:stretch>
            <a:fillRect/>
          </a:stretch>
        </p:blipFill>
        <p:spPr>
          <a:xfrm>
            <a:off x="0" y="0"/>
            <a:ext cx="12211987" cy="6858000"/>
          </a:xfrm>
          <a:prstGeom prst="rect">
            <a:avLst/>
          </a:prstGeom>
        </p:spPr>
      </p:pic>
      <p:sp>
        <p:nvSpPr>
          <p:cNvPr id="6" name="ZoneTexte 5"/>
          <p:cNvSpPr txBox="1"/>
          <p:nvPr userDrawn="1"/>
        </p:nvSpPr>
        <p:spPr>
          <a:xfrm>
            <a:off x="1090171" y="423536"/>
            <a:ext cx="463464" cy="379656"/>
          </a:xfrm>
          <a:prstGeom prst="rect">
            <a:avLst/>
          </a:prstGeom>
          <a:noFill/>
        </p:spPr>
        <p:txBody>
          <a:bodyPr wrap="square" rtlCol="0">
            <a:spAutoFit/>
          </a:bodyPr>
          <a:lstStyle/>
          <a:p>
            <a:r>
              <a:rPr lang="fr-FR" sz="1867" dirty="0">
                <a:solidFill>
                  <a:schemeClr val="bg1"/>
                </a:solidFill>
              </a:rPr>
              <a:t>/</a:t>
            </a:r>
          </a:p>
        </p:txBody>
      </p:sp>
      <p:sp>
        <p:nvSpPr>
          <p:cNvPr id="8" name="Espace réservé du contenu 3"/>
          <p:cNvSpPr>
            <a:spLocks noGrp="1"/>
          </p:cNvSpPr>
          <p:nvPr>
            <p:ph sz="half" idx="2"/>
          </p:nvPr>
        </p:nvSpPr>
        <p:spPr>
          <a:xfrm>
            <a:off x="1862667" y="1380066"/>
            <a:ext cx="9719733" cy="4593697"/>
          </a:xfrm>
        </p:spPr>
        <p:txBody>
          <a:bodyPr>
            <a:noAutofit/>
          </a:bodyPr>
          <a:lstStyle>
            <a:lvl1pPr>
              <a:defRPr sz="1867" b="0">
                <a:solidFill>
                  <a:schemeClr val="tx1">
                    <a:lumMod val="65000"/>
                    <a:lumOff val="35000"/>
                  </a:schemeClr>
                </a:solidFill>
                <a:latin typeface="DIN Light" charset="0"/>
                <a:ea typeface="DIN Light" charset="0"/>
                <a:cs typeface="DIN Light" charset="0"/>
              </a:defRPr>
            </a:lvl1pPr>
            <a:lvl2pPr>
              <a:defRPr sz="1867" b="0">
                <a:solidFill>
                  <a:schemeClr val="tx1">
                    <a:lumMod val="65000"/>
                    <a:lumOff val="35000"/>
                  </a:schemeClr>
                </a:solidFill>
                <a:latin typeface="DIN Light" charset="0"/>
                <a:ea typeface="DIN Light" charset="0"/>
                <a:cs typeface="DIN Light" charset="0"/>
              </a:defRPr>
            </a:lvl2pPr>
            <a:lvl3pPr>
              <a:defRPr sz="1867" b="0">
                <a:solidFill>
                  <a:schemeClr val="tx1">
                    <a:lumMod val="65000"/>
                    <a:lumOff val="35000"/>
                  </a:schemeClr>
                </a:solidFill>
                <a:latin typeface="DIN Light" charset="0"/>
                <a:ea typeface="DIN Light" charset="0"/>
                <a:cs typeface="DIN Light" charset="0"/>
              </a:defRPr>
            </a:lvl3pPr>
            <a:lvl4pPr>
              <a:defRPr sz="1867" b="0">
                <a:solidFill>
                  <a:schemeClr val="tx1">
                    <a:lumMod val="65000"/>
                    <a:lumOff val="35000"/>
                  </a:schemeClr>
                </a:solidFill>
                <a:latin typeface="DIN Light" charset="0"/>
                <a:ea typeface="DIN Light" charset="0"/>
                <a:cs typeface="DIN Light" charset="0"/>
              </a:defRPr>
            </a:lvl4pPr>
            <a:lvl5pPr>
              <a:defRPr sz="1867" b="0">
                <a:solidFill>
                  <a:schemeClr val="tx1">
                    <a:lumMod val="65000"/>
                    <a:lumOff val="35000"/>
                  </a:schemeClr>
                </a:solidFill>
                <a:latin typeface="DIN Light" charset="0"/>
                <a:ea typeface="DIN Light" charset="0"/>
                <a:cs typeface="DIN Light" charset="0"/>
              </a:defRPr>
            </a:lvl5pPr>
            <a:lvl6pPr>
              <a:defRPr sz="2400"/>
            </a:lvl6pPr>
            <a:lvl7pPr>
              <a:defRPr sz="2400"/>
            </a:lvl7pPr>
            <a:lvl8pPr>
              <a:defRPr sz="2400"/>
            </a:lvl8pPr>
            <a:lvl9pPr>
              <a:defRPr sz="240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9" name="Titre 1"/>
          <p:cNvSpPr>
            <a:spLocks noGrp="1"/>
          </p:cNvSpPr>
          <p:nvPr>
            <p:ph type="title" hasCustomPrompt="1"/>
          </p:nvPr>
        </p:nvSpPr>
        <p:spPr>
          <a:xfrm>
            <a:off x="1909123" y="423537"/>
            <a:ext cx="9719733" cy="410369"/>
          </a:xfrm>
          <a:noFill/>
          <a:ln>
            <a:noFill/>
          </a:ln>
        </p:spPr>
        <p:txBody>
          <a:bodyPr>
            <a:noAutofit/>
          </a:bodyPr>
          <a:lstStyle>
            <a:lvl1pPr algn="l">
              <a:defRPr sz="2400" baseline="0">
                <a:solidFill>
                  <a:schemeClr val="tx1">
                    <a:lumMod val="75000"/>
                    <a:lumOff val="25000"/>
                  </a:schemeClr>
                </a:solidFill>
                <a:latin typeface="Avenir Light"/>
                <a:cs typeface="Avenir Light"/>
              </a:defRPr>
            </a:lvl1pPr>
          </a:lstStyle>
          <a:p>
            <a:r>
              <a:rPr lang="fr-FR" dirty="0"/>
              <a:t>SOUS TITRE DE LA PARTIE</a:t>
            </a:r>
          </a:p>
        </p:txBody>
      </p:sp>
      <p:sp>
        <p:nvSpPr>
          <p:cNvPr id="12" name="Espace réservé du texte 5"/>
          <p:cNvSpPr>
            <a:spLocks noGrp="1"/>
          </p:cNvSpPr>
          <p:nvPr>
            <p:ph type="body" sz="quarter" idx="18" hasCustomPrompt="1"/>
          </p:nvPr>
        </p:nvSpPr>
        <p:spPr>
          <a:xfrm>
            <a:off x="710414" y="114456"/>
            <a:ext cx="480519" cy="930993"/>
          </a:xfrm>
          <a:prstGeom prst="rect">
            <a:avLst/>
          </a:prstGeom>
        </p:spPr>
        <p:txBody>
          <a:bodyPr vert="horz" anchor="ctr">
            <a:normAutofit/>
          </a:bodyPr>
          <a:lstStyle>
            <a:lvl1pPr marL="0" indent="0">
              <a:buNone/>
              <a:defRPr sz="4267" b="1" baseline="0">
                <a:solidFill>
                  <a:schemeClr val="bg1"/>
                </a:solidFill>
                <a:latin typeface="Avenir Book" charset="0"/>
                <a:ea typeface="Avenir Book" charset="0"/>
                <a:cs typeface="Avenir Book" charset="0"/>
              </a:defRPr>
            </a:lvl1pPr>
          </a:lstStyle>
          <a:p>
            <a:pPr lvl="0"/>
            <a:r>
              <a:rPr lang="fr-FR" dirty="0"/>
              <a:t>3</a:t>
            </a:r>
          </a:p>
        </p:txBody>
      </p:sp>
      <p:sp>
        <p:nvSpPr>
          <p:cNvPr id="4" name="Espace réservé du numéro de diapositive 3"/>
          <p:cNvSpPr>
            <a:spLocks noGrp="1"/>
          </p:cNvSpPr>
          <p:nvPr>
            <p:ph type="sldNum" sz="quarter" idx="21"/>
          </p:nvPr>
        </p:nvSpPr>
        <p:spPr/>
        <p:txBody>
          <a:bodyPr/>
          <a:lstStyle/>
          <a:p>
            <a:endParaRPr lang="fr-FR" dirty="0"/>
          </a:p>
        </p:txBody>
      </p:sp>
    </p:spTree>
    <p:extLst>
      <p:ext uri="{BB962C8B-B14F-4D97-AF65-F5344CB8AC3E}">
        <p14:creationId xmlns:p14="http://schemas.microsoft.com/office/powerpoint/2010/main" val="4406769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ortrait">
    <p:spTree>
      <p:nvGrpSpPr>
        <p:cNvPr id="1" name=""/>
        <p:cNvGrpSpPr/>
        <p:nvPr/>
      </p:nvGrpSpPr>
      <p:grpSpPr>
        <a:xfrm>
          <a:off x="0" y="0"/>
          <a:ext cx="0" cy="0"/>
          <a:chOff x="0" y="0"/>
          <a:chExt cx="0" cy="0"/>
        </a:xfrm>
      </p:grpSpPr>
      <p:pic>
        <p:nvPicPr>
          <p:cNvPr id="6" name="Image 5" descr="20467_ppp_gabarits_254x143_02-pour ppt12.jpg"/>
          <p:cNvPicPr>
            <a:picLocks noChangeAspect="1"/>
          </p:cNvPicPr>
          <p:nvPr userDrawn="1"/>
        </p:nvPicPr>
        <p:blipFill>
          <a:blip r:embed="rId2"/>
          <a:stretch>
            <a:fillRect/>
          </a:stretch>
        </p:blipFill>
        <p:spPr>
          <a:xfrm>
            <a:off x="12699" y="0"/>
            <a:ext cx="12179301" cy="6858000"/>
          </a:xfrm>
          <a:prstGeom prst="rect">
            <a:avLst/>
          </a:prstGeom>
        </p:spPr>
      </p:pic>
      <p:sp>
        <p:nvSpPr>
          <p:cNvPr id="5" name="Espace réservé du contenu 3"/>
          <p:cNvSpPr>
            <a:spLocks noGrp="1"/>
          </p:cNvSpPr>
          <p:nvPr>
            <p:ph sz="half" idx="2"/>
          </p:nvPr>
        </p:nvSpPr>
        <p:spPr>
          <a:xfrm>
            <a:off x="5960533" y="1598508"/>
            <a:ext cx="5621867" cy="4497493"/>
          </a:xfrm>
        </p:spPr>
        <p:txBody>
          <a:bodyPr>
            <a:noAutofit/>
          </a:bodyPr>
          <a:lstStyle>
            <a:lvl1pPr>
              <a:defRPr sz="2133" b="0">
                <a:solidFill>
                  <a:schemeClr val="tx1">
                    <a:lumMod val="75000"/>
                    <a:lumOff val="25000"/>
                  </a:schemeClr>
                </a:solidFill>
                <a:latin typeface="DIN Light" charset="0"/>
                <a:ea typeface="DIN Light" charset="0"/>
                <a:cs typeface="DIN Light" charset="0"/>
              </a:defRPr>
            </a:lvl1pPr>
            <a:lvl2pPr>
              <a:defRPr sz="2133" b="0">
                <a:solidFill>
                  <a:schemeClr val="tx1">
                    <a:lumMod val="75000"/>
                    <a:lumOff val="25000"/>
                  </a:schemeClr>
                </a:solidFill>
                <a:latin typeface="DIN Light" charset="0"/>
                <a:ea typeface="DIN Light" charset="0"/>
                <a:cs typeface="DIN Light" charset="0"/>
              </a:defRPr>
            </a:lvl2pPr>
            <a:lvl3pPr>
              <a:defRPr sz="2133" b="0">
                <a:solidFill>
                  <a:schemeClr val="tx1">
                    <a:lumMod val="75000"/>
                    <a:lumOff val="25000"/>
                  </a:schemeClr>
                </a:solidFill>
                <a:latin typeface="DIN Light" charset="0"/>
                <a:ea typeface="DIN Light" charset="0"/>
                <a:cs typeface="DIN Light" charset="0"/>
              </a:defRPr>
            </a:lvl3pPr>
            <a:lvl4pPr>
              <a:defRPr sz="2133" b="0">
                <a:solidFill>
                  <a:schemeClr val="tx1">
                    <a:lumMod val="75000"/>
                    <a:lumOff val="25000"/>
                  </a:schemeClr>
                </a:solidFill>
                <a:latin typeface="DIN Light" charset="0"/>
                <a:ea typeface="DIN Light" charset="0"/>
                <a:cs typeface="DIN Light" charset="0"/>
              </a:defRPr>
            </a:lvl4pPr>
            <a:lvl5pPr>
              <a:defRPr sz="2133" b="0">
                <a:solidFill>
                  <a:schemeClr val="tx1">
                    <a:lumMod val="75000"/>
                    <a:lumOff val="25000"/>
                  </a:schemeClr>
                </a:solidFill>
                <a:latin typeface="DIN Light" charset="0"/>
                <a:ea typeface="DIN Light" charset="0"/>
                <a:cs typeface="DIN Light" charset="0"/>
              </a:defRPr>
            </a:lvl5pPr>
            <a:lvl6pPr>
              <a:defRPr sz="2400"/>
            </a:lvl6pPr>
            <a:lvl7pPr>
              <a:defRPr sz="2400"/>
            </a:lvl7pPr>
            <a:lvl8pPr>
              <a:defRPr sz="2400"/>
            </a:lvl8pPr>
            <a:lvl9pPr>
              <a:defRPr sz="240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0" name="Titre 1"/>
          <p:cNvSpPr>
            <a:spLocks noGrp="1"/>
          </p:cNvSpPr>
          <p:nvPr>
            <p:ph type="title" hasCustomPrompt="1"/>
          </p:nvPr>
        </p:nvSpPr>
        <p:spPr>
          <a:xfrm>
            <a:off x="5960533" y="428415"/>
            <a:ext cx="5621867" cy="1170093"/>
          </a:xfrm>
          <a:ln>
            <a:solidFill>
              <a:schemeClr val="accent1">
                <a:alpha val="0"/>
              </a:schemeClr>
            </a:solidFill>
          </a:ln>
        </p:spPr>
        <p:txBody>
          <a:bodyPr>
            <a:normAutofit/>
          </a:bodyPr>
          <a:lstStyle>
            <a:lvl1pPr algn="l">
              <a:defRPr sz="2400" b="1">
                <a:solidFill>
                  <a:schemeClr val="tx1">
                    <a:lumMod val="95000"/>
                    <a:lumOff val="5000"/>
                  </a:schemeClr>
                </a:solidFill>
                <a:latin typeface="Avenir Light"/>
                <a:cs typeface="Avenir Light"/>
              </a:defRPr>
            </a:lvl1pPr>
          </a:lstStyle>
          <a:p>
            <a:r>
              <a:rPr lang="fr-FR" dirty="0"/>
              <a:t>PORTRAIT</a:t>
            </a:r>
          </a:p>
        </p:txBody>
      </p:sp>
      <p:sp>
        <p:nvSpPr>
          <p:cNvPr id="9" name="Espace réservé du numéro de diapositive 8"/>
          <p:cNvSpPr>
            <a:spLocks noGrp="1"/>
          </p:cNvSpPr>
          <p:nvPr>
            <p:ph type="sldNum" sz="quarter" idx="12"/>
          </p:nvPr>
        </p:nvSpPr>
        <p:spPr/>
        <p:txBody>
          <a:bodyPr/>
          <a:lstStyle/>
          <a:p>
            <a:endParaRPr lang="fr-FR" dirty="0"/>
          </a:p>
        </p:txBody>
      </p:sp>
    </p:spTree>
    <p:extLst>
      <p:ext uri="{BB962C8B-B14F-4D97-AF65-F5344CB8AC3E}">
        <p14:creationId xmlns:p14="http://schemas.microsoft.com/office/powerpoint/2010/main" val="8920726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pic>
        <p:nvPicPr>
          <p:cNvPr id="5" name="Image 4" descr="20467_ppp_gabarits_254x143_02-pour ppt.jpg"/>
          <p:cNvPicPr>
            <a:picLocks noChangeAspect="1"/>
          </p:cNvPicPr>
          <p:nvPr userDrawn="1"/>
        </p:nvPicPr>
        <p:blipFill>
          <a:blip r:embed="rId2"/>
          <a:stretch>
            <a:fillRect/>
          </a:stretch>
        </p:blipFill>
        <p:spPr>
          <a:xfrm>
            <a:off x="-11685" y="-1057"/>
            <a:ext cx="12179301" cy="6858000"/>
          </a:xfrm>
          <a:prstGeom prst="rect">
            <a:avLst/>
          </a:prstGeom>
        </p:spPr>
      </p:pic>
      <p:sp>
        <p:nvSpPr>
          <p:cNvPr id="9" name="Titre 1"/>
          <p:cNvSpPr>
            <a:spLocks noGrp="1"/>
          </p:cNvSpPr>
          <p:nvPr>
            <p:ph type="ctrTitle" hasCustomPrompt="1"/>
          </p:nvPr>
        </p:nvSpPr>
        <p:spPr>
          <a:xfrm>
            <a:off x="1354667" y="1045130"/>
            <a:ext cx="5012267" cy="1236133"/>
          </a:xfrm>
          <a:ln>
            <a:noFill/>
          </a:ln>
        </p:spPr>
        <p:txBody>
          <a:bodyPr>
            <a:noAutofit/>
          </a:bodyPr>
          <a:lstStyle>
            <a:lvl1pPr algn="l">
              <a:defRPr sz="4267" b="0" baseline="0">
                <a:solidFill>
                  <a:srgbClr val="007B87"/>
                </a:solidFill>
                <a:latin typeface="Avenir Light"/>
                <a:cs typeface="Avenir Light"/>
              </a:defRPr>
            </a:lvl1pPr>
          </a:lstStyle>
          <a:p>
            <a:r>
              <a:rPr lang="fr-FR" sz="4800" dirty="0"/>
              <a:t>CONTACT</a:t>
            </a:r>
            <a:endParaRPr lang="fr-FR" dirty="0"/>
          </a:p>
        </p:txBody>
      </p:sp>
      <p:sp>
        <p:nvSpPr>
          <p:cNvPr id="6" name="Espace réservé du contenu 3"/>
          <p:cNvSpPr>
            <a:spLocks noGrp="1"/>
          </p:cNvSpPr>
          <p:nvPr>
            <p:ph sz="half" idx="2" hasCustomPrompt="1"/>
          </p:nvPr>
        </p:nvSpPr>
        <p:spPr>
          <a:xfrm>
            <a:off x="1354667" y="2526114"/>
            <a:ext cx="5012267" cy="3911263"/>
          </a:xfrm>
        </p:spPr>
        <p:txBody>
          <a:bodyPr>
            <a:noAutofit/>
          </a:bodyPr>
          <a:lstStyle>
            <a:lvl1pPr>
              <a:defRPr sz="1867" b="0">
                <a:solidFill>
                  <a:schemeClr val="tx1">
                    <a:lumMod val="65000"/>
                    <a:lumOff val="35000"/>
                  </a:schemeClr>
                </a:solidFill>
                <a:latin typeface="DIN Light" charset="0"/>
                <a:ea typeface="DIN Light" charset="0"/>
                <a:cs typeface="DIN Light" charset="0"/>
              </a:defRPr>
            </a:lvl1pPr>
            <a:lvl2pPr>
              <a:defRPr sz="1867" b="0">
                <a:solidFill>
                  <a:schemeClr val="tx1">
                    <a:lumMod val="65000"/>
                    <a:lumOff val="35000"/>
                  </a:schemeClr>
                </a:solidFill>
                <a:latin typeface="DIN Light" charset="0"/>
                <a:ea typeface="DIN Light" charset="0"/>
                <a:cs typeface="DIN Light" charset="0"/>
              </a:defRPr>
            </a:lvl2pPr>
            <a:lvl3pPr>
              <a:defRPr sz="1867" b="0">
                <a:solidFill>
                  <a:schemeClr val="tx1">
                    <a:lumMod val="65000"/>
                    <a:lumOff val="35000"/>
                  </a:schemeClr>
                </a:solidFill>
                <a:latin typeface="DIN Light" charset="0"/>
                <a:ea typeface="DIN Light" charset="0"/>
                <a:cs typeface="DIN Light" charset="0"/>
              </a:defRPr>
            </a:lvl3pPr>
            <a:lvl4pPr>
              <a:defRPr sz="1867" b="0">
                <a:solidFill>
                  <a:schemeClr val="tx1">
                    <a:lumMod val="65000"/>
                    <a:lumOff val="35000"/>
                  </a:schemeClr>
                </a:solidFill>
                <a:latin typeface="DIN Light" charset="0"/>
                <a:ea typeface="DIN Light" charset="0"/>
                <a:cs typeface="DIN Light" charset="0"/>
              </a:defRPr>
            </a:lvl4pPr>
            <a:lvl5pPr>
              <a:defRPr sz="1867" b="0">
                <a:solidFill>
                  <a:schemeClr val="tx1">
                    <a:lumMod val="65000"/>
                    <a:lumOff val="35000"/>
                  </a:schemeClr>
                </a:solidFill>
                <a:latin typeface="DIN Light" charset="0"/>
                <a:ea typeface="DIN Light" charset="0"/>
                <a:cs typeface="DIN Light" charset="0"/>
              </a:defRPr>
            </a:lvl5pPr>
            <a:lvl6pPr>
              <a:defRPr sz="2400"/>
            </a:lvl6pPr>
            <a:lvl7pPr>
              <a:defRPr sz="2400"/>
            </a:lvl7pPr>
            <a:lvl8pPr>
              <a:defRPr sz="2400"/>
            </a:lvl8pPr>
            <a:lvl9pPr>
              <a:defRPr sz="2400"/>
            </a:lvl9pPr>
          </a:lstStyle>
          <a:p>
            <a:pPr marL="457189" marR="0" lvl="0" indent="-457189" algn="l" defTabSz="609585" rtl="0" eaLnBrk="1" fontAlgn="auto" latinLnBrk="0" hangingPunct="1">
              <a:lnSpc>
                <a:spcPct val="100000"/>
              </a:lnSpc>
              <a:spcBef>
                <a:spcPct val="20000"/>
              </a:spcBef>
              <a:spcAft>
                <a:spcPts val="0"/>
              </a:spcAft>
              <a:buClrTx/>
              <a:buSzTx/>
              <a:buFont typeface="Arial"/>
              <a:buNone/>
              <a:tabLst/>
              <a:defRPr/>
            </a:pPr>
            <a:r>
              <a:rPr lang="fr-FR" dirty="0"/>
              <a:t>Nom</a:t>
            </a:r>
          </a:p>
          <a:p>
            <a:pPr marL="457189" marR="0" lvl="0" indent="-457189" algn="l" defTabSz="609585" rtl="0" eaLnBrk="1" fontAlgn="auto" latinLnBrk="0" hangingPunct="1">
              <a:lnSpc>
                <a:spcPct val="100000"/>
              </a:lnSpc>
              <a:spcBef>
                <a:spcPct val="20000"/>
              </a:spcBef>
              <a:spcAft>
                <a:spcPts val="0"/>
              </a:spcAft>
              <a:buClrTx/>
              <a:buSzTx/>
              <a:buFont typeface="Arial"/>
              <a:buNone/>
              <a:tabLst/>
              <a:defRPr/>
            </a:pPr>
            <a:r>
              <a:rPr lang="fr-FR" dirty="0"/>
              <a:t>0, rue de Rue</a:t>
            </a:r>
          </a:p>
          <a:p>
            <a:pPr marL="457189" marR="0" lvl="0" indent="-457189" algn="l" defTabSz="609585" rtl="0" eaLnBrk="1" fontAlgn="auto" latinLnBrk="0" hangingPunct="1">
              <a:lnSpc>
                <a:spcPct val="100000"/>
              </a:lnSpc>
              <a:spcBef>
                <a:spcPct val="20000"/>
              </a:spcBef>
              <a:spcAft>
                <a:spcPts val="0"/>
              </a:spcAft>
              <a:buClrTx/>
              <a:buSzTx/>
              <a:buFont typeface="Arial"/>
              <a:buNone/>
              <a:tabLst/>
              <a:defRPr/>
            </a:pPr>
            <a:r>
              <a:rPr lang="fr-FR" dirty="0"/>
              <a:t>00000 Ville</a:t>
            </a:r>
          </a:p>
          <a:p>
            <a:pPr marL="457189" marR="0" lvl="0" indent="-457189" algn="l" defTabSz="609585" rtl="0" eaLnBrk="1" fontAlgn="auto" latinLnBrk="0" hangingPunct="1">
              <a:lnSpc>
                <a:spcPct val="100000"/>
              </a:lnSpc>
              <a:spcBef>
                <a:spcPct val="20000"/>
              </a:spcBef>
              <a:spcAft>
                <a:spcPts val="0"/>
              </a:spcAft>
              <a:buClrTx/>
              <a:buSzTx/>
              <a:buFont typeface="Arial"/>
              <a:buNone/>
              <a:tabLst/>
              <a:defRPr/>
            </a:pPr>
            <a:endParaRPr lang="fr-FR" dirty="0"/>
          </a:p>
          <a:p>
            <a:pPr marL="457189" marR="0" lvl="0" indent="-457189" algn="l" defTabSz="609585" rtl="0" eaLnBrk="1" fontAlgn="auto" latinLnBrk="0" hangingPunct="1">
              <a:lnSpc>
                <a:spcPct val="100000"/>
              </a:lnSpc>
              <a:spcBef>
                <a:spcPct val="20000"/>
              </a:spcBef>
              <a:spcAft>
                <a:spcPts val="0"/>
              </a:spcAft>
              <a:buClrTx/>
              <a:buSzTx/>
              <a:buFont typeface="Arial"/>
              <a:buNone/>
              <a:tabLst/>
              <a:defRPr/>
            </a:pPr>
            <a:endParaRPr lang="fr-FR" dirty="0"/>
          </a:p>
          <a:p>
            <a:pPr marL="457189" marR="0" lvl="0" indent="-457189" algn="l" defTabSz="609585" rtl="0" eaLnBrk="1" fontAlgn="auto" latinLnBrk="0" hangingPunct="1">
              <a:lnSpc>
                <a:spcPct val="100000"/>
              </a:lnSpc>
              <a:spcBef>
                <a:spcPct val="20000"/>
              </a:spcBef>
              <a:spcAft>
                <a:spcPts val="0"/>
              </a:spcAft>
              <a:buClrTx/>
              <a:buSzTx/>
              <a:buFont typeface="Arial"/>
              <a:buNone/>
              <a:tabLst/>
              <a:defRPr/>
            </a:pPr>
            <a:r>
              <a:rPr lang="fr-FR" dirty="0"/>
              <a:t>00 00 00 00 00</a:t>
            </a:r>
          </a:p>
          <a:p>
            <a:pPr marL="457189" marR="0" lvl="0" indent="-457189" algn="l" defTabSz="609585" rtl="0" eaLnBrk="1" fontAlgn="auto" latinLnBrk="0" hangingPunct="1">
              <a:lnSpc>
                <a:spcPct val="100000"/>
              </a:lnSpc>
              <a:spcBef>
                <a:spcPct val="20000"/>
              </a:spcBef>
              <a:spcAft>
                <a:spcPts val="0"/>
              </a:spcAft>
              <a:buClrTx/>
              <a:buSzTx/>
              <a:buFont typeface="Arial"/>
              <a:buNone/>
              <a:tabLst/>
              <a:defRPr/>
            </a:pPr>
            <a:r>
              <a:rPr lang="fr-FR" dirty="0" err="1"/>
              <a:t>nom@gapas.org</a:t>
            </a:r>
            <a:endParaRPr lang="fr-FR" dirty="0"/>
          </a:p>
          <a:p>
            <a:pPr marL="457189" marR="0" lvl="0" indent="-457189" algn="l" defTabSz="609585" rtl="0" eaLnBrk="1" fontAlgn="auto" latinLnBrk="0" hangingPunct="1">
              <a:lnSpc>
                <a:spcPct val="100000"/>
              </a:lnSpc>
              <a:spcBef>
                <a:spcPct val="20000"/>
              </a:spcBef>
              <a:spcAft>
                <a:spcPts val="0"/>
              </a:spcAft>
              <a:buClrTx/>
              <a:buSzTx/>
              <a:buFont typeface="Arial"/>
              <a:buNone/>
              <a:tabLst/>
              <a:defRPr/>
            </a:pPr>
            <a:endParaRPr lang="fr-FR" dirty="0"/>
          </a:p>
          <a:p>
            <a:pPr marL="457189" marR="0" lvl="0" indent="-457189" algn="l" defTabSz="609585" rtl="0" eaLnBrk="1" fontAlgn="auto" latinLnBrk="0" hangingPunct="1">
              <a:lnSpc>
                <a:spcPct val="100000"/>
              </a:lnSpc>
              <a:spcBef>
                <a:spcPct val="20000"/>
              </a:spcBef>
              <a:spcAft>
                <a:spcPts val="0"/>
              </a:spcAft>
              <a:buClrTx/>
              <a:buSzTx/>
              <a:buFont typeface="Arial"/>
              <a:buNone/>
              <a:tabLst/>
              <a:defRPr/>
            </a:pPr>
            <a:endParaRPr lang="fr-FR" dirty="0"/>
          </a:p>
        </p:txBody>
      </p:sp>
    </p:spTree>
    <p:extLst>
      <p:ext uri="{BB962C8B-B14F-4D97-AF65-F5344CB8AC3E}">
        <p14:creationId xmlns:p14="http://schemas.microsoft.com/office/powerpoint/2010/main" val="28286163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ABBF09CC-BAD1-4F0B-98E9-26B46BCD6869}" type="datetime1">
              <a:rPr lang="fr-FR" smtClean="0"/>
              <a:t>10/11/2022</a:t>
            </a:fld>
            <a:endParaRPr lang="fr-FR"/>
          </a:p>
        </p:txBody>
      </p:sp>
      <p:sp>
        <p:nvSpPr>
          <p:cNvPr id="5" name="Espace réservé du pied de page 4"/>
          <p:cNvSpPr>
            <a:spLocks noGrp="1"/>
          </p:cNvSpPr>
          <p:nvPr>
            <p:ph type="ftr" sz="quarter" idx="11"/>
          </p:nvPr>
        </p:nvSpPr>
        <p:spPr/>
        <p:txBody>
          <a:bodyPr/>
          <a:lstStyle/>
          <a:p>
            <a:r>
              <a:rPr lang="fr-FR"/>
              <a:t>Présentation de l'ERHR Nord-Ouest</a:t>
            </a:r>
          </a:p>
        </p:txBody>
      </p:sp>
      <p:sp>
        <p:nvSpPr>
          <p:cNvPr id="6" name="Espace réservé du numéro de diapositive 5"/>
          <p:cNvSpPr>
            <a:spLocks noGrp="1"/>
          </p:cNvSpPr>
          <p:nvPr>
            <p:ph type="sldNum" sz="quarter" idx="12"/>
          </p:nvPr>
        </p:nvSpPr>
        <p:spPr/>
        <p:txBody>
          <a:bodyPr/>
          <a:lstStyle/>
          <a:p>
            <a:fld id="{7A38C11B-5C96-45BC-BF51-789B7E05F0AE}" type="slidenum">
              <a:rPr lang="fr-FR" smtClean="0"/>
              <a:pPr/>
              <a:t>‹N°›</a:t>
            </a:fld>
            <a:endParaRPr lang="fr-FR"/>
          </a:p>
        </p:txBody>
      </p:sp>
      <p:pic>
        <p:nvPicPr>
          <p:cNvPr id="7" name="Image 6" descr="courbe.ai"/>
          <p:cNvPicPr>
            <a:picLocks noChangeAspect="1"/>
          </p:cNvPicPr>
          <p:nvPr userDrawn="1"/>
        </p:nvPicPr>
        <p:blipFill rotWithShape="1">
          <a:blip r:embed="rId2" cstate="print">
            <a:duotone>
              <a:schemeClr val="bg2">
                <a:shade val="45000"/>
                <a:satMod val="135000"/>
              </a:schemeClr>
              <a:prstClr val="white"/>
            </a:duotone>
            <a:lum bright="7000"/>
            <a:alphaModFix amt="35000"/>
            <a:extLst>
              <a:ext uri="{28A0092B-C50C-407E-A947-70E740481C1C}">
                <a14:useLocalDpi xmlns:a14="http://schemas.microsoft.com/office/drawing/2010/main" val="0"/>
              </a:ext>
            </a:extLst>
          </a:blip>
          <a:srcRect r="12905"/>
          <a:stretch/>
        </p:blipFill>
        <p:spPr>
          <a:xfrm>
            <a:off x="6699796" y="4536504"/>
            <a:ext cx="5525837" cy="2420888"/>
          </a:xfrm>
          <a:prstGeom prst="rect">
            <a:avLst/>
          </a:prstGeom>
        </p:spPr>
      </p:pic>
    </p:spTree>
    <p:extLst>
      <p:ext uri="{BB962C8B-B14F-4D97-AF65-F5344CB8AC3E}">
        <p14:creationId xmlns:p14="http://schemas.microsoft.com/office/powerpoint/2010/main" val="1774585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9"/>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9"/>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1DED69F7-40D8-40DE-8C75-85181466C40E}" type="datetime1">
              <a:rPr lang="fr-FR" smtClean="0"/>
              <a:t>10/11/2022</a:t>
            </a:fld>
            <a:endParaRPr lang="fr-FR"/>
          </a:p>
        </p:txBody>
      </p:sp>
      <p:sp>
        <p:nvSpPr>
          <p:cNvPr id="6" name="Espace réservé du pied de page 5"/>
          <p:cNvSpPr>
            <a:spLocks noGrp="1"/>
          </p:cNvSpPr>
          <p:nvPr>
            <p:ph type="ftr" sz="quarter" idx="11"/>
          </p:nvPr>
        </p:nvSpPr>
        <p:spPr/>
        <p:txBody>
          <a:bodyPr/>
          <a:lstStyle/>
          <a:p>
            <a:r>
              <a:rPr lang="fr-FR"/>
              <a:t>Présentation de l'ERHR Nord-Ouest</a:t>
            </a:r>
            <a:endParaRPr lang="fr-FR" dirty="0"/>
          </a:p>
        </p:txBody>
      </p:sp>
      <p:sp>
        <p:nvSpPr>
          <p:cNvPr id="7" name="Espace réservé du numéro de diapositive 6"/>
          <p:cNvSpPr>
            <a:spLocks noGrp="1"/>
          </p:cNvSpPr>
          <p:nvPr>
            <p:ph type="sldNum" sz="quarter" idx="12"/>
          </p:nvPr>
        </p:nvSpPr>
        <p:spPr/>
        <p:txBody>
          <a:bodyPr/>
          <a:lstStyle/>
          <a:p>
            <a:fld id="{7A38C11B-5C96-45BC-BF51-789B7E05F0AE}" type="slidenum">
              <a:rPr lang="fr-FR" smtClean="0"/>
              <a:pPr/>
              <a:t>‹N°›</a:t>
            </a:fld>
            <a:endParaRPr lang="fr-FR"/>
          </a:p>
        </p:txBody>
      </p:sp>
      <p:pic>
        <p:nvPicPr>
          <p:cNvPr id="8" name="Image 7" descr="courbe.ai"/>
          <p:cNvPicPr>
            <a:picLocks noChangeAspect="1"/>
          </p:cNvPicPr>
          <p:nvPr userDrawn="1"/>
        </p:nvPicPr>
        <p:blipFill rotWithShape="1">
          <a:blip r:embed="rId2" cstate="print">
            <a:duotone>
              <a:schemeClr val="bg2">
                <a:shade val="45000"/>
                <a:satMod val="135000"/>
              </a:schemeClr>
              <a:prstClr val="white"/>
            </a:duotone>
            <a:lum bright="7000"/>
            <a:alphaModFix amt="35000"/>
            <a:extLst>
              <a:ext uri="{28A0092B-C50C-407E-A947-70E740481C1C}">
                <a14:useLocalDpi xmlns:a14="http://schemas.microsoft.com/office/drawing/2010/main" val="0"/>
              </a:ext>
            </a:extLst>
          </a:blip>
          <a:srcRect r="12905"/>
          <a:stretch/>
        </p:blipFill>
        <p:spPr>
          <a:xfrm>
            <a:off x="6699796" y="4536504"/>
            <a:ext cx="5525837" cy="2420888"/>
          </a:xfrm>
          <a:prstGeom prst="rect">
            <a:avLst/>
          </a:prstGeom>
        </p:spPr>
      </p:pic>
    </p:spTree>
    <p:extLst>
      <p:ext uri="{BB962C8B-B14F-4D97-AF65-F5344CB8AC3E}">
        <p14:creationId xmlns:p14="http://schemas.microsoft.com/office/powerpoint/2010/main" val="15551174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1_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2589214" y="2514600"/>
            <a:ext cx="8915399" cy="2262781"/>
          </a:xfrm>
        </p:spPr>
        <p:txBody>
          <a:bodyPr anchor="b">
            <a:normAutofit/>
          </a:bodyPr>
          <a:lstStyle>
            <a:lvl1pPr>
              <a:defRPr sz="5400"/>
            </a:lvl1pPr>
          </a:lstStyle>
          <a:p>
            <a:r>
              <a:rPr lang="fr-FR"/>
              <a:t>Modifiez le style du titre</a:t>
            </a:r>
            <a:endParaRPr lang="en-US" dirty="0"/>
          </a:p>
        </p:txBody>
      </p:sp>
      <p:sp>
        <p:nvSpPr>
          <p:cNvPr id="3" name="Subtitle 2"/>
          <p:cNvSpPr>
            <a:spLocks noGrp="1"/>
          </p:cNvSpPr>
          <p:nvPr>
            <p:ph type="subTitle" idx="1"/>
          </p:nvPr>
        </p:nvSpPr>
        <p:spPr>
          <a:xfrm>
            <a:off x="2589214" y="4777380"/>
            <a:ext cx="8915399" cy="1126283"/>
          </a:xfrm>
        </p:spPr>
        <p:txBody>
          <a:bodyPr anchor="t"/>
          <a:lstStyle>
            <a:lvl1pPr marL="0" indent="0" algn="l">
              <a:buNone/>
              <a:defRPr>
                <a:solidFill>
                  <a:schemeClr val="tx1">
                    <a:lumMod val="65000"/>
                    <a:lumOff val="3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smtClean="0"/>
              <a:pPr/>
              <a:t>11/10/2022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1" y="4323811"/>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4" y="4529540"/>
            <a:ext cx="779767" cy="365125"/>
          </a:xfrm>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0711208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a:t>Modifiez le style du titre</a:t>
            </a:r>
            <a:endParaRPr lang="en-US" dirty="0"/>
          </a:p>
        </p:txBody>
      </p:sp>
      <p:sp>
        <p:nvSpPr>
          <p:cNvPr id="3" name="Text Placeholder 2"/>
          <p:cNvSpPr>
            <a:spLocks noGrp="1"/>
          </p:cNvSpPr>
          <p:nvPr>
            <p:ph type="body" idx="1"/>
          </p:nvPr>
        </p:nvSpPr>
        <p:spPr>
          <a:xfrm>
            <a:off x="2939374" y="1972703"/>
            <a:ext cx="3992732" cy="576263"/>
          </a:xfrm>
        </p:spPr>
        <p:txBody>
          <a:bodyPr anchor="b">
            <a:noAutofit/>
          </a:bodyPr>
          <a:lstStyle>
            <a:lvl1pPr marL="0" indent="0">
              <a:buNone/>
              <a:defRPr sz="2400" b="0"/>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fr-FR"/>
              <a:t>Modifier les styles du texte du masque</a:t>
            </a:r>
          </a:p>
        </p:txBody>
      </p:sp>
      <p:sp>
        <p:nvSpPr>
          <p:cNvPr id="4" name="Content Placeholder 3"/>
          <p:cNvSpPr>
            <a:spLocks noGrp="1"/>
          </p:cNvSpPr>
          <p:nvPr>
            <p:ph sz="half" idx="2"/>
          </p:nvPr>
        </p:nvSpPr>
        <p:spPr>
          <a:xfrm>
            <a:off x="2589212" y="2548967"/>
            <a:ext cx="4342893" cy="3354060"/>
          </a:xfrm>
        </p:spPr>
        <p:txBody>
          <a:bodyP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7506630" y="1969475"/>
            <a:ext cx="3999001" cy="576263"/>
          </a:xfrm>
        </p:spPr>
        <p:txBody>
          <a:bodyPr anchor="b">
            <a:noAutofit/>
          </a:bodyPr>
          <a:lstStyle>
            <a:lvl1pPr marL="0" indent="0">
              <a:buNone/>
              <a:defRPr sz="2400" b="0"/>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fr-FR"/>
              <a:t>Modifier les styles du texte du masque</a:t>
            </a:r>
          </a:p>
        </p:txBody>
      </p:sp>
      <p:sp>
        <p:nvSpPr>
          <p:cNvPr id="6" name="Content Placeholder 5"/>
          <p:cNvSpPr>
            <a:spLocks noGrp="1"/>
          </p:cNvSpPr>
          <p:nvPr>
            <p:ph sz="quarter" idx="4"/>
          </p:nvPr>
        </p:nvSpPr>
        <p:spPr>
          <a:xfrm>
            <a:off x="7166957" y="2545739"/>
            <a:ext cx="4338675" cy="3354060"/>
          </a:xfrm>
        </p:spPr>
        <p:txBody>
          <a:bodyP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smtClean="0"/>
              <a:pPr/>
              <a:t>11/10/2022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8" y="714377"/>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4" y="787783"/>
            <a:ext cx="779767" cy="365125"/>
          </a:xfrm>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9439437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fourObj">
  <p:cSld name="Titre et 4 contenus">
    <p:spTree>
      <p:nvGrpSpPr>
        <p:cNvPr id="1" name=""/>
        <p:cNvGrpSpPr/>
        <p:nvPr/>
      </p:nvGrpSpPr>
      <p:grpSpPr>
        <a:xfrm>
          <a:off x="0" y="0"/>
          <a:ext cx="0" cy="0"/>
          <a:chOff x="0" y="0"/>
          <a:chExt cx="0" cy="0"/>
        </a:xfrm>
      </p:grpSpPr>
      <p:sp>
        <p:nvSpPr>
          <p:cNvPr id="2" name="Titre 1"/>
          <p:cNvSpPr>
            <a:spLocks noGrp="1"/>
          </p:cNvSpPr>
          <p:nvPr>
            <p:ph type="title" sz="quarter"/>
          </p:nvPr>
        </p:nvSpPr>
        <p:spPr>
          <a:xfrm>
            <a:off x="609600" y="274639"/>
            <a:ext cx="10972800" cy="1143000"/>
          </a:xfrm>
        </p:spPr>
        <p:txBody>
          <a:bodyPr/>
          <a:lstStyle/>
          <a:p>
            <a:r>
              <a:rPr lang="fr-FR"/>
              <a:t>Modifiez le style du titre</a:t>
            </a:r>
          </a:p>
        </p:txBody>
      </p:sp>
      <p:sp>
        <p:nvSpPr>
          <p:cNvPr id="3" name="Espace réservé du contenu 2"/>
          <p:cNvSpPr>
            <a:spLocks noGrp="1"/>
          </p:cNvSpPr>
          <p:nvPr>
            <p:ph sz="quarter" idx="1"/>
          </p:nvPr>
        </p:nvSpPr>
        <p:spPr>
          <a:xfrm>
            <a:off x="609600" y="1600201"/>
            <a:ext cx="5384800" cy="21859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quarter" idx="2"/>
          </p:nvPr>
        </p:nvSpPr>
        <p:spPr>
          <a:xfrm>
            <a:off x="6197600" y="1600201"/>
            <a:ext cx="5384800" cy="21859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contenu 4"/>
          <p:cNvSpPr>
            <a:spLocks noGrp="1"/>
          </p:cNvSpPr>
          <p:nvPr>
            <p:ph sz="quarter" idx="3"/>
          </p:nvPr>
        </p:nvSpPr>
        <p:spPr>
          <a:xfrm>
            <a:off x="609600" y="3938590"/>
            <a:ext cx="5384800" cy="2187575"/>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contenu 5"/>
          <p:cNvSpPr>
            <a:spLocks noGrp="1"/>
          </p:cNvSpPr>
          <p:nvPr>
            <p:ph sz="quarter" idx="4"/>
          </p:nvPr>
        </p:nvSpPr>
        <p:spPr>
          <a:xfrm>
            <a:off x="6197600" y="3938590"/>
            <a:ext cx="5384800" cy="2187575"/>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a:xfrm>
            <a:off x="609600" y="6245225"/>
            <a:ext cx="2844800" cy="476251"/>
          </a:xfrm>
        </p:spPr>
        <p:txBody>
          <a:bodyPr/>
          <a:lstStyle>
            <a:lvl1pPr>
              <a:defRPr/>
            </a:lvl1pPr>
          </a:lstStyle>
          <a:p>
            <a:fld id="{56F72DF1-7AA2-45B9-A792-97C930FECE46}" type="datetime1">
              <a:rPr lang="fr-FR" altLang="fr-FR" smtClean="0"/>
              <a:t>10/11/2022</a:t>
            </a:fld>
            <a:endParaRPr lang="fr-FR" altLang="fr-FR"/>
          </a:p>
        </p:txBody>
      </p:sp>
      <p:sp>
        <p:nvSpPr>
          <p:cNvPr id="8" name="Espace réservé du pied de page 7"/>
          <p:cNvSpPr>
            <a:spLocks noGrp="1"/>
          </p:cNvSpPr>
          <p:nvPr>
            <p:ph type="ftr" sz="quarter" idx="11"/>
          </p:nvPr>
        </p:nvSpPr>
        <p:spPr>
          <a:xfrm>
            <a:off x="4165600" y="6245225"/>
            <a:ext cx="3860800" cy="476251"/>
          </a:xfrm>
        </p:spPr>
        <p:txBody>
          <a:bodyPr/>
          <a:lstStyle>
            <a:lvl1pPr>
              <a:defRPr/>
            </a:lvl1pPr>
          </a:lstStyle>
          <a:p>
            <a:endParaRPr lang="fr-FR" altLang="fr-FR"/>
          </a:p>
        </p:txBody>
      </p:sp>
      <p:sp>
        <p:nvSpPr>
          <p:cNvPr id="9" name="Espace réservé du numéro de diapositive 8"/>
          <p:cNvSpPr>
            <a:spLocks noGrp="1"/>
          </p:cNvSpPr>
          <p:nvPr>
            <p:ph type="sldNum" sz="quarter" idx="12"/>
          </p:nvPr>
        </p:nvSpPr>
        <p:spPr>
          <a:xfrm>
            <a:off x="8737600" y="6245225"/>
            <a:ext cx="2844800" cy="476251"/>
          </a:xfrm>
        </p:spPr>
        <p:txBody>
          <a:bodyPr/>
          <a:lstStyle>
            <a:lvl1pPr>
              <a:defRPr/>
            </a:lvl1pPr>
          </a:lstStyle>
          <a:p>
            <a:fld id="{EC789438-2106-41B3-81F7-B5B1F53DCE83}" type="slidenum">
              <a:rPr lang="fr-FR" altLang="fr-FR"/>
              <a:pPr/>
              <a:t>‹N°›</a:t>
            </a:fld>
            <a:endParaRPr lang="fr-FR" altLang="fr-FR"/>
          </a:p>
        </p:txBody>
      </p:sp>
    </p:spTree>
    <p:extLst>
      <p:ext uri="{BB962C8B-B14F-4D97-AF65-F5344CB8AC3E}">
        <p14:creationId xmlns:p14="http://schemas.microsoft.com/office/powerpoint/2010/main" val="26943122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pic>
        <p:nvPicPr>
          <p:cNvPr id="7" name="Image 6" descr="20467_ppp_gabarits_254x143_02-pour ppt2.jpg"/>
          <p:cNvPicPr>
            <a:picLocks noChangeAspect="1"/>
          </p:cNvPicPr>
          <p:nvPr userDrawn="1"/>
        </p:nvPicPr>
        <p:blipFill>
          <a:blip r:embed="rId2"/>
          <a:stretch>
            <a:fillRect/>
          </a:stretch>
        </p:blipFill>
        <p:spPr>
          <a:xfrm>
            <a:off x="0" y="0"/>
            <a:ext cx="12195720" cy="6858000"/>
          </a:xfrm>
          <a:prstGeom prst="rect">
            <a:avLst/>
          </a:prstGeom>
        </p:spPr>
      </p:pic>
      <p:sp>
        <p:nvSpPr>
          <p:cNvPr id="2" name="Titre 1"/>
          <p:cNvSpPr>
            <a:spLocks noGrp="1"/>
          </p:cNvSpPr>
          <p:nvPr>
            <p:ph type="title" hasCustomPrompt="1"/>
          </p:nvPr>
        </p:nvSpPr>
        <p:spPr>
          <a:xfrm>
            <a:off x="1811867" y="118533"/>
            <a:ext cx="9770533" cy="1143000"/>
          </a:xfrm>
          <a:ln>
            <a:solidFill>
              <a:schemeClr val="accent1">
                <a:alpha val="0"/>
              </a:schemeClr>
            </a:solidFill>
          </a:ln>
        </p:spPr>
        <p:txBody>
          <a:bodyPr>
            <a:normAutofit/>
          </a:bodyPr>
          <a:lstStyle>
            <a:lvl1pPr algn="l">
              <a:defRPr sz="2400">
                <a:solidFill>
                  <a:schemeClr val="tx1">
                    <a:lumMod val="85000"/>
                    <a:lumOff val="15000"/>
                  </a:schemeClr>
                </a:solidFill>
                <a:latin typeface="Avenir Light"/>
                <a:cs typeface="Avenir Light"/>
              </a:defRPr>
            </a:lvl1pPr>
          </a:lstStyle>
          <a:p>
            <a:r>
              <a:rPr lang="fr-FR" dirty="0"/>
              <a:t>SOMMAIRE</a:t>
            </a:r>
          </a:p>
        </p:txBody>
      </p:sp>
      <p:sp>
        <p:nvSpPr>
          <p:cNvPr id="23" name="Espace réservé du texte 5"/>
          <p:cNvSpPr>
            <a:spLocks noGrp="1"/>
          </p:cNvSpPr>
          <p:nvPr>
            <p:ph type="body" sz="quarter" idx="18" hasCustomPrompt="1"/>
          </p:nvPr>
        </p:nvSpPr>
        <p:spPr>
          <a:xfrm>
            <a:off x="1811867" y="1896336"/>
            <a:ext cx="480519" cy="930993"/>
          </a:xfrm>
          <a:prstGeom prst="rect">
            <a:avLst/>
          </a:prstGeom>
        </p:spPr>
        <p:txBody>
          <a:bodyPr vert="horz" anchor="ctr">
            <a:normAutofit/>
          </a:bodyPr>
          <a:lstStyle>
            <a:lvl1pPr marL="0" indent="0">
              <a:buNone/>
              <a:defRPr sz="4267" b="1" baseline="0">
                <a:solidFill>
                  <a:srgbClr val="007B87"/>
                </a:solidFill>
                <a:latin typeface="Avenir Book" charset="0"/>
                <a:ea typeface="Avenir Book" charset="0"/>
                <a:cs typeface="Avenir Book" charset="0"/>
              </a:defRPr>
            </a:lvl1pPr>
          </a:lstStyle>
          <a:p>
            <a:pPr lvl="0"/>
            <a:r>
              <a:rPr lang="fr-FR" dirty="0"/>
              <a:t>1</a:t>
            </a:r>
          </a:p>
        </p:txBody>
      </p:sp>
      <p:sp>
        <p:nvSpPr>
          <p:cNvPr id="26" name="Espace réservé du texte 5"/>
          <p:cNvSpPr>
            <a:spLocks noGrp="1"/>
          </p:cNvSpPr>
          <p:nvPr>
            <p:ph type="body" sz="quarter" idx="19" hasCustomPrompt="1"/>
          </p:nvPr>
        </p:nvSpPr>
        <p:spPr>
          <a:xfrm>
            <a:off x="2284346" y="3366961"/>
            <a:ext cx="7636007" cy="381576"/>
          </a:xfrm>
          <a:prstGeom prst="rect">
            <a:avLst/>
          </a:prstGeom>
        </p:spPr>
        <p:txBody>
          <a:bodyPr vert="horz" anchor="ctr">
            <a:noAutofit/>
          </a:bodyPr>
          <a:lstStyle>
            <a:lvl1pPr marL="0" indent="0">
              <a:buNone/>
              <a:defRPr sz="2667" baseline="0">
                <a:solidFill>
                  <a:schemeClr val="tx1">
                    <a:lumMod val="65000"/>
                    <a:lumOff val="35000"/>
                  </a:schemeClr>
                </a:solidFill>
                <a:latin typeface="Avenir Book" charset="0"/>
                <a:ea typeface="Avenir Book" charset="0"/>
                <a:cs typeface="Avenir Book" charset="0"/>
              </a:defRPr>
            </a:lvl1pPr>
          </a:lstStyle>
          <a:p>
            <a:pPr lvl="0"/>
            <a:r>
              <a:rPr lang="fr-FR" dirty="0"/>
              <a:t>/ TITRE DE LA PARTIE</a:t>
            </a:r>
          </a:p>
        </p:txBody>
      </p:sp>
      <p:sp>
        <p:nvSpPr>
          <p:cNvPr id="27" name="Espace réservé du texte 5"/>
          <p:cNvSpPr>
            <a:spLocks noGrp="1"/>
          </p:cNvSpPr>
          <p:nvPr>
            <p:ph type="body" sz="quarter" idx="20" hasCustomPrompt="1"/>
          </p:nvPr>
        </p:nvSpPr>
        <p:spPr>
          <a:xfrm>
            <a:off x="1811867" y="3044444"/>
            <a:ext cx="480519" cy="930993"/>
          </a:xfrm>
          <a:prstGeom prst="rect">
            <a:avLst/>
          </a:prstGeom>
        </p:spPr>
        <p:txBody>
          <a:bodyPr vert="horz" anchor="ctr">
            <a:normAutofit/>
          </a:bodyPr>
          <a:lstStyle>
            <a:lvl1pPr marL="0" indent="0">
              <a:buNone/>
              <a:defRPr sz="4267" b="1" baseline="0">
                <a:solidFill>
                  <a:srgbClr val="F74D34"/>
                </a:solidFill>
                <a:latin typeface="Avenir Book" charset="0"/>
                <a:ea typeface="Avenir Book" charset="0"/>
                <a:cs typeface="Avenir Book" charset="0"/>
              </a:defRPr>
            </a:lvl1pPr>
          </a:lstStyle>
          <a:p>
            <a:pPr lvl="0"/>
            <a:r>
              <a:rPr lang="fr-FR" dirty="0"/>
              <a:t>2</a:t>
            </a:r>
          </a:p>
        </p:txBody>
      </p:sp>
      <p:sp>
        <p:nvSpPr>
          <p:cNvPr id="28" name="Espace réservé du texte 5"/>
          <p:cNvSpPr>
            <a:spLocks noGrp="1"/>
          </p:cNvSpPr>
          <p:nvPr>
            <p:ph type="body" sz="quarter" idx="21" hasCustomPrompt="1"/>
          </p:nvPr>
        </p:nvSpPr>
        <p:spPr>
          <a:xfrm>
            <a:off x="2284346" y="4442168"/>
            <a:ext cx="7636007" cy="381576"/>
          </a:xfrm>
          <a:prstGeom prst="rect">
            <a:avLst/>
          </a:prstGeom>
        </p:spPr>
        <p:txBody>
          <a:bodyPr vert="horz" anchor="ctr">
            <a:noAutofit/>
          </a:bodyPr>
          <a:lstStyle>
            <a:lvl1pPr marL="0" indent="0">
              <a:buNone/>
              <a:defRPr sz="2667" baseline="0">
                <a:solidFill>
                  <a:schemeClr val="tx1">
                    <a:lumMod val="65000"/>
                    <a:lumOff val="35000"/>
                  </a:schemeClr>
                </a:solidFill>
                <a:latin typeface="Avenir Book" charset="0"/>
                <a:ea typeface="Avenir Book" charset="0"/>
                <a:cs typeface="Avenir Book" charset="0"/>
              </a:defRPr>
            </a:lvl1pPr>
          </a:lstStyle>
          <a:p>
            <a:pPr lvl="0"/>
            <a:r>
              <a:rPr lang="fr-FR" dirty="0"/>
              <a:t>/ TITRE DE LA PARTIE</a:t>
            </a:r>
          </a:p>
        </p:txBody>
      </p:sp>
      <p:sp>
        <p:nvSpPr>
          <p:cNvPr id="29" name="Espace réservé du texte 5"/>
          <p:cNvSpPr>
            <a:spLocks noGrp="1"/>
          </p:cNvSpPr>
          <p:nvPr>
            <p:ph type="body" sz="quarter" idx="22" hasCustomPrompt="1"/>
          </p:nvPr>
        </p:nvSpPr>
        <p:spPr>
          <a:xfrm>
            <a:off x="1811867" y="4119650"/>
            <a:ext cx="480519" cy="930993"/>
          </a:xfrm>
          <a:prstGeom prst="rect">
            <a:avLst/>
          </a:prstGeom>
        </p:spPr>
        <p:txBody>
          <a:bodyPr vert="horz" anchor="ctr">
            <a:normAutofit/>
          </a:bodyPr>
          <a:lstStyle>
            <a:lvl1pPr marL="0" indent="0">
              <a:buNone/>
              <a:defRPr sz="4267" b="1" baseline="0">
                <a:solidFill>
                  <a:srgbClr val="87D2F3"/>
                </a:solidFill>
                <a:latin typeface="Avenir Book" charset="0"/>
                <a:ea typeface="Avenir Book" charset="0"/>
                <a:cs typeface="Avenir Book" charset="0"/>
              </a:defRPr>
            </a:lvl1pPr>
          </a:lstStyle>
          <a:p>
            <a:pPr lvl="0"/>
            <a:r>
              <a:rPr lang="fr-FR" dirty="0"/>
              <a:t>3</a:t>
            </a:r>
          </a:p>
        </p:txBody>
      </p:sp>
      <p:sp>
        <p:nvSpPr>
          <p:cNvPr id="32" name="Espace réservé du texte 5"/>
          <p:cNvSpPr>
            <a:spLocks noGrp="1"/>
          </p:cNvSpPr>
          <p:nvPr>
            <p:ph type="body" sz="quarter" idx="23" hasCustomPrompt="1"/>
          </p:nvPr>
        </p:nvSpPr>
        <p:spPr>
          <a:xfrm>
            <a:off x="2284346" y="2231253"/>
            <a:ext cx="7636007" cy="381576"/>
          </a:xfrm>
          <a:prstGeom prst="rect">
            <a:avLst/>
          </a:prstGeom>
        </p:spPr>
        <p:txBody>
          <a:bodyPr vert="horz" anchor="ctr">
            <a:noAutofit/>
          </a:bodyPr>
          <a:lstStyle>
            <a:lvl1pPr marL="0" indent="0">
              <a:buNone/>
              <a:defRPr sz="2667" baseline="0">
                <a:solidFill>
                  <a:schemeClr val="tx1">
                    <a:lumMod val="65000"/>
                    <a:lumOff val="35000"/>
                  </a:schemeClr>
                </a:solidFill>
                <a:latin typeface="Avenir Book" charset="0"/>
                <a:ea typeface="Avenir Book" charset="0"/>
                <a:cs typeface="Avenir Book" charset="0"/>
              </a:defRPr>
            </a:lvl1pPr>
          </a:lstStyle>
          <a:p>
            <a:pPr lvl="0"/>
            <a:r>
              <a:rPr lang="fr-FR" dirty="0"/>
              <a:t>/ TITRE DE LA PARTIE</a:t>
            </a:r>
          </a:p>
        </p:txBody>
      </p:sp>
      <p:sp>
        <p:nvSpPr>
          <p:cNvPr id="35" name="Espace réservé du numéro de diapositive 34"/>
          <p:cNvSpPr>
            <a:spLocks noGrp="1"/>
          </p:cNvSpPr>
          <p:nvPr>
            <p:ph type="sldNum" sz="quarter" idx="26"/>
          </p:nvPr>
        </p:nvSpPr>
        <p:spPr/>
        <p:txBody>
          <a:bodyPr/>
          <a:lstStyle/>
          <a:p>
            <a:endParaRPr lang="fr-FR" dirty="0"/>
          </a:p>
        </p:txBody>
      </p:sp>
    </p:spTree>
    <p:extLst>
      <p:ext uri="{BB962C8B-B14F-4D97-AF65-F5344CB8AC3E}">
        <p14:creationId xmlns:p14="http://schemas.microsoft.com/office/powerpoint/2010/main" val="41118624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re de partie">
    <p:spTree>
      <p:nvGrpSpPr>
        <p:cNvPr id="1" name=""/>
        <p:cNvGrpSpPr/>
        <p:nvPr/>
      </p:nvGrpSpPr>
      <p:grpSpPr>
        <a:xfrm>
          <a:off x="0" y="0"/>
          <a:ext cx="0" cy="0"/>
          <a:chOff x="0" y="0"/>
          <a:chExt cx="0" cy="0"/>
        </a:xfrm>
      </p:grpSpPr>
      <p:pic>
        <p:nvPicPr>
          <p:cNvPr id="7" name="Image 6" descr="20467_ppp_gabarits_254x143_02-pour ppt3.jpg"/>
          <p:cNvPicPr>
            <a:picLocks noChangeAspect="1"/>
          </p:cNvPicPr>
          <p:nvPr userDrawn="1"/>
        </p:nvPicPr>
        <p:blipFill>
          <a:blip r:embed="rId2"/>
          <a:stretch>
            <a:fillRect/>
          </a:stretch>
        </p:blipFill>
        <p:spPr>
          <a:xfrm>
            <a:off x="-4235" y="-5740"/>
            <a:ext cx="12196235" cy="6867535"/>
          </a:xfrm>
          <a:prstGeom prst="rect">
            <a:avLst/>
          </a:prstGeom>
          <a:ln>
            <a:noFill/>
          </a:ln>
        </p:spPr>
      </p:pic>
      <p:sp>
        <p:nvSpPr>
          <p:cNvPr id="2" name="Titre 1"/>
          <p:cNvSpPr>
            <a:spLocks noGrp="1"/>
          </p:cNvSpPr>
          <p:nvPr>
            <p:ph type="title" hasCustomPrompt="1"/>
          </p:nvPr>
        </p:nvSpPr>
        <p:spPr>
          <a:xfrm>
            <a:off x="3858685" y="2959814"/>
            <a:ext cx="713316" cy="976399"/>
          </a:xfrm>
          <a:noFill/>
          <a:ln>
            <a:noFill/>
          </a:ln>
        </p:spPr>
        <p:txBody>
          <a:bodyPr anchor="t">
            <a:normAutofit/>
          </a:bodyPr>
          <a:lstStyle>
            <a:lvl1pPr algn="l">
              <a:defRPr sz="6400" b="0" i="0" cap="all">
                <a:solidFill>
                  <a:schemeClr val="bg1"/>
                </a:solidFill>
                <a:latin typeface="Avenir Light"/>
                <a:cs typeface="Avenir Light"/>
              </a:defRPr>
            </a:lvl1pPr>
          </a:lstStyle>
          <a:p>
            <a:r>
              <a:rPr lang="fr-FR" dirty="0"/>
              <a:t>1</a:t>
            </a:r>
          </a:p>
        </p:txBody>
      </p:sp>
      <p:sp>
        <p:nvSpPr>
          <p:cNvPr id="5" name="Espace réservé du texte 6"/>
          <p:cNvSpPr>
            <a:spLocks noGrp="1"/>
          </p:cNvSpPr>
          <p:nvPr>
            <p:ph type="body" sz="quarter" idx="12" hasCustomPrompt="1"/>
          </p:nvPr>
        </p:nvSpPr>
        <p:spPr>
          <a:xfrm>
            <a:off x="4572000" y="3241012"/>
            <a:ext cx="5945120" cy="695201"/>
          </a:xfrm>
          <a:prstGeom prst="rect">
            <a:avLst/>
          </a:prstGeom>
        </p:spPr>
        <p:txBody>
          <a:bodyPr vert="horz">
            <a:normAutofit/>
          </a:bodyPr>
          <a:lstStyle>
            <a:lvl1pPr marL="0" indent="0" algn="l">
              <a:buNone/>
              <a:defRPr sz="3733" baseline="0">
                <a:solidFill>
                  <a:schemeClr val="bg1"/>
                </a:solidFill>
                <a:latin typeface="Avenir Book" charset="0"/>
                <a:ea typeface="Avenir Book" charset="0"/>
                <a:cs typeface="Avenir Book" charset="0"/>
              </a:defRPr>
            </a:lvl1pPr>
          </a:lstStyle>
          <a:p>
            <a:pPr lvl="0"/>
            <a:r>
              <a:rPr lang="fr-FR" dirty="0"/>
              <a:t>/ TITRE DE PARTIE</a:t>
            </a:r>
          </a:p>
        </p:txBody>
      </p:sp>
    </p:spTree>
    <p:extLst>
      <p:ext uri="{BB962C8B-B14F-4D97-AF65-F5344CB8AC3E}">
        <p14:creationId xmlns:p14="http://schemas.microsoft.com/office/powerpoint/2010/main" val="2191943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ous-titre de partie 1">
    <p:spTree>
      <p:nvGrpSpPr>
        <p:cNvPr id="1" name=""/>
        <p:cNvGrpSpPr/>
        <p:nvPr/>
      </p:nvGrpSpPr>
      <p:grpSpPr>
        <a:xfrm>
          <a:off x="0" y="0"/>
          <a:ext cx="0" cy="0"/>
          <a:chOff x="0" y="0"/>
          <a:chExt cx="0" cy="0"/>
        </a:xfrm>
      </p:grpSpPr>
      <p:pic>
        <p:nvPicPr>
          <p:cNvPr id="8" name="Image 7" descr="20467_ppp_gabarits_254x143_02-pour ppt4.jpg"/>
          <p:cNvPicPr>
            <a:picLocks noChangeAspect="1"/>
          </p:cNvPicPr>
          <p:nvPr userDrawn="1"/>
        </p:nvPicPr>
        <p:blipFill>
          <a:blip r:embed="rId2"/>
          <a:stretch>
            <a:fillRect/>
          </a:stretch>
        </p:blipFill>
        <p:spPr>
          <a:xfrm>
            <a:off x="0" y="0"/>
            <a:ext cx="12199288" cy="6858000"/>
          </a:xfrm>
          <a:prstGeom prst="rect">
            <a:avLst/>
          </a:prstGeom>
        </p:spPr>
      </p:pic>
      <p:sp>
        <p:nvSpPr>
          <p:cNvPr id="2" name="Titre 1"/>
          <p:cNvSpPr>
            <a:spLocks noGrp="1"/>
          </p:cNvSpPr>
          <p:nvPr>
            <p:ph type="title" hasCustomPrompt="1"/>
          </p:nvPr>
        </p:nvSpPr>
        <p:spPr>
          <a:xfrm>
            <a:off x="1862667" y="1193800"/>
            <a:ext cx="9719733" cy="1143000"/>
          </a:xfrm>
          <a:noFill/>
          <a:ln>
            <a:noFill/>
          </a:ln>
        </p:spPr>
        <p:txBody>
          <a:bodyPr>
            <a:normAutofit/>
          </a:bodyPr>
          <a:lstStyle>
            <a:lvl1pPr algn="l">
              <a:defRPr sz="3733" baseline="0">
                <a:solidFill>
                  <a:schemeClr val="tx1">
                    <a:lumMod val="75000"/>
                    <a:lumOff val="25000"/>
                  </a:schemeClr>
                </a:solidFill>
                <a:latin typeface="Avenir Light"/>
                <a:cs typeface="Avenir Light"/>
              </a:defRPr>
            </a:lvl1pPr>
          </a:lstStyle>
          <a:p>
            <a:r>
              <a:rPr lang="fr-FR" dirty="0"/>
              <a:t>SOUS TITRE DE LA PARTIE</a:t>
            </a:r>
          </a:p>
        </p:txBody>
      </p:sp>
      <p:sp>
        <p:nvSpPr>
          <p:cNvPr id="4" name="Espace réservé du contenu 3"/>
          <p:cNvSpPr>
            <a:spLocks noGrp="1"/>
          </p:cNvSpPr>
          <p:nvPr>
            <p:ph sz="half" idx="2"/>
          </p:nvPr>
        </p:nvSpPr>
        <p:spPr>
          <a:xfrm>
            <a:off x="1862667" y="2523066"/>
            <a:ext cx="9719733" cy="3450697"/>
          </a:xfrm>
        </p:spPr>
        <p:txBody>
          <a:bodyPr>
            <a:noAutofit/>
          </a:bodyPr>
          <a:lstStyle>
            <a:lvl1pPr>
              <a:defRPr sz="1867" b="0">
                <a:solidFill>
                  <a:schemeClr val="tx1">
                    <a:lumMod val="65000"/>
                    <a:lumOff val="35000"/>
                  </a:schemeClr>
                </a:solidFill>
                <a:latin typeface="DIN Light" charset="0"/>
                <a:ea typeface="DIN Light" charset="0"/>
                <a:cs typeface="DIN Light" charset="0"/>
              </a:defRPr>
            </a:lvl1pPr>
            <a:lvl2pPr>
              <a:defRPr sz="1867" b="0">
                <a:solidFill>
                  <a:schemeClr val="tx1">
                    <a:lumMod val="65000"/>
                    <a:lumOff val="35000"/>
                  </a:schemeClr>
                </a:solidFill>
                <a:latin typeface="DIN Light" charset="0"/>
                <a:ea typeface="DIN Light" charset="0"/>
                <a:cs typeface="DIN Light" charset="0"/>
              </a:defRPr>
            </a:lvl2pPr>
            <a:lvl3pPr>
              <a:defRPr sz="1867" b="0">
                <a:solidFill>
                  <a:schemeClr val="tx1">
                    <a:lumMod val="65000"/>
                    <a:lumOff val="35000"/>
                  </a:schemeClr>
                </a:solidFill>
                <a:latin typeface="DIN Light" charset="0"/>
                <a:ea typeface="DIN Light" charset="0"/>
                <a:cs typeface="DIN Light" charset="0"/>
              </a:defRPr>
            </a:lvl3pPr>
            <a:lvl4pPr>
              <a:defRPr sz="1867" b="0">
                <a:solidFill>
                  <a:schemeClr val="tx1">
                    <a:lumMod val="65000"/>
                    <a:lumOff val="35000"/>
                  </a:schemeClr>
                </a:solidFill>
                <a:latin typeface="DIN Light" charset="0"/>
                <a:ea typeface="DIN Light" charset="0"/>
                <a:cs typeface="DIN Light" charset="0"/>
              </a:defRPr>
            </a:lvl4pPr>
            <a:lvl5pPr>
              <a:defRPr sz="1867" b="0">
                <a:solidFill>
                  <a:schemeClr val="tx1">
                    <a:lumMod val="65000"/>
                    <a:lumOff val="35000"/>
                  </a:schemeClr>
                </a:solidFill>
                <a:latin typeface="DIN Light" charset="0"/>
                <a:ea typeface="DIN Light" charset="0"/>
                <a:cs typeface="DIN Light" charset="0"/>
              </a:defRPr>
            </a:lvl5pPr>
            <a:lvl6pPr>
              <a:defRPr sz="2400"/>
            </a:lvl6pPr>
            <a:lvl7pPr>
              <a:defRPr sz="2400"/>
            </a:lvl7pPr>
            <a:lvl8pPr>
              <a:defRPr sz="2400"/>
            </a:lvl8pPr>
            <a:lvl9pPr>
              <a:defRPr sz="240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3" name="ZoneTexte 2"/>
          <p:cNvSpPr txBox="1"/>
          <p:nvPr userDrawn="1"/>
        </p:nvSpPr>
        <p:spPr>
          <a:xfrm>
            <a:off x="1096012" y="1437799"/>
            <a:ext cx="609600" cy="584775"/>
          </a:xfrm>
          <a:prstGeom prst="rect">
            <a:avLst/>
          </a:prstGeom>
          <a:noFill/>
        </p:spPr>
        <p:txBody>
          <a:bodyPr wrap="square" rtlCol="0">
            <a:spAutoFit/>
          </a:bodyPr>
          <a:lstStyle/>
          <a:p>
            <a:r>
              <a:rPr lang="fr-FR" sz="3200" dirty="0">
                <a:solidFill>
                  <a:schemeClr val="bg1"/>
                </a:solidFill>
              </a:rPr>
              <a:t>/</a:t>
            </a:r>
          </a:p>
        </p:txBody>
      </p:sp>
      <p:sp>
        <p:nvSpPr>
          <p:cNvPr id="9" name="Espace réservé du texte 5"/>
          <p:cNvSpPr>
            <a:spLocks noGrp="1"/>
          </p:cNvSpPr>
          <p:nvPr>
            <p:ph type="body" sz="quarter" idx="18" hasCustomPrompt="1"/>
          </p:nvPr>
        </p:nvSpPr>
        <p:spPr>
          <a:xfrm>
            <a:off x="499112" y="1242569"/>
            <a:ext cx="672483" cy="1036996"/>
          </a:xfrm>
          <a:prstGeom prst="rect">
            <a:avLst/>
          </a:prstGeom>
        </p:spPr>
        <p:txBody>
          <a:bodyPr vert="horz" anchor="ctr">
            <a:noAutofit/>
          </a:bodyPr>
          <a:lstStyle>
            <a:lvl1pPr marL="0" indent="0">
              <a:buNone/>
              <a:defRPr sz="5333" b="1" baseline="0">
                <a:solidFill>
                  <a:schemeClr val="bg1"/>
                </a:solidFill>
                <a:latin typeface="Avenir Book" charset="0"/>
                <a:ea typeface="Avenir Book" charset="0"/>
                <a:cs typeface="Avenir Book" charset="0"/>
              </a:defRPr>
            </a:lvl1pPr>
          </a:lstStyle>
          <a:p>
            <a:pPr lvl="0"/>
            <a:r>
              <a:rPr lang="fr-FR" dirty="0"/>
              <a:t>1</a:t>
            </a:r>
          </a:p>
        </p:txBody>
      </p:sp>
      <p:sp>
        <p:nvSpPr>
          <p:cNvPr id="14" name="Espace réservé du numéro de diapositive 13"/>
          <p:cNvSpPr>
            <a:spLocks noGrp="1"/>
          </p:cNvSpPr>
          <p:nvPr>
            <p:ph type="sldNum" sz="quarter" idx="21"/>
          </p:nvPr>
        </p:nvSpPr>
        <p:spPr/>
        <p:txBody>
          <a:bodyPr/>
          <a:lstStyle/>
          <a:p>
            <a:endParaRPr lang="fr-FR" dirty="0"/>
          </a:p>
        </p:txBody>
      </p:sp>
    </p:spTree>
    <p:extLst>
      <p:ext uri="{BB962C8B-B14F-4D97-AF65-F5344CB8AC3E}">
        <p14:creationId xmlns:p14="http://schemas.microsoft.com/office/powerpoint/2010/main" val="36348256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ous-titre de partie 2">
    <p:spTree>
      <p:nvGrpSpPr>
        <p:cNvPr id="1" name=""/>
        <p:cNvGrpSpPr/>
        <p:nvPr/>
      </p:nvGrpSpPr>
      <p:grpSpPr>
        <a:xfrm>
          <a:off x="0" y="0"/>
          <a:ext cx="0" cy="0"/>
          <a:chOff x="0" y="0"/>
          <a:chExt cx="0" cy="0"/>
        </a:xfrm>
      </p:grpSpPr>
      <p:pic>
        <p:nvPicPr>
          <p:cNvPr id="10" name="Image 9" descr="20467_ppp_gabarits_254x143_02-pour ppt5.jpg"/>
          <p:cNvPicPr>
            <a:picLocks noChangeAspect="1"/>
          </p:cNvPicPr>
          <p:nvPr userDrawn="1"/>
        </p:nvPicPr>
        <p:blipFill>
          <a:blip r:embed="rId2"/>
          <a:stretch>
            <a:fillRect/>
          </a:stretch>
        </p:blipFill>
        <p:spPr>
          <a:xfrm>
            <a:off x="0" y="0"/>
            <a:ext cx="12199288" cy="6858000"/>
          </a:xfrm>
          <a:prstGeom prst="rect">
            <a:avLst/>
          </a:prstGeom>
        </p:spPr>
      </p:pic>
      <p:sp>
        <p:nvSpPr>
          <p:cNvPr id="7" name="ZoneTexte 6"/>
          <p:cNvSpPr txBox="1"/>
          <p:nvPr userDrawn="1"/>
        </p:nvSpPr>
        <p:spPr>
          <a:xfrm>
            <a:off x="1090171" y="423536"/>
            <a:ext cx="463464" cy="379656"/>
          </a:xfrm>
          <a:prstGeom prst="rect">
            <a:avLst/>
          </a:prstGeom>
          <a:noFill/>
        </p:spPr>
        <p:txBody>
          <a:bodyPr wrap="square" rtlCol="0">
            <a:spAutoFit/>
          </a:bodyPr>
          <a:lstStyle/>
          <a:p>
            <a:r>
              <a:rPr lang="fr-FR" sz="1867" dirty="0">
                <a:solidFill>
                  <a:schemeClr val="bg1"/>
                </a:solidFill>
              </a:rPr>
              <a:t>/</a:t>
            </a:r>
          </a:p>
        </p:txBody>
      </p:sp>
      <p:sp>
        <p:nvSpPr>
          <p:cNvPr id="9" name="Espace réservé du contenu 3"/>
          <p:cNvSpPr>
            <a:spLocks noGrp="1"/>
          </p:cNvSpPr>
          <p:nvPr>
            <p:ph sz="half" idx="2"/>
          </p:nvPr>
        </p:nvSpPr>
        <p:spPr>
          <a:xfrm>
            <a:off x="1862667" y="1380066"/>
            <a:ext cx="9719733" cy="4593697"/>
          </a:xfrm>
        </p:spPr>
        <p:txBody>
          <a:bodyPr>
            <a:noAutofit/>
          </a:bodyPr>
          <a:lstStyle>
            <a:lvl1pPr>
              <a:defRPr sz="1867" b="0">
                <a:solidFill>
                  <a:schemeClr val="tx1">
                    <a:lumMod val="65000"/>
                    <a:lumOff val="35000"/>
                  </a:schemeClr>
                </a:solidFill>
                <a:latin typeface="DIN Light" charset="0"/>
                <a:ea typeface="DIN Light" charset="0"/>
                <a:cs typeface="DIN Light" charset="0"/>
              </a:defRPr>
            </a:lvl1pPr>
            <a:lvl2pPr>
              <a:defRPr sz="1867" b="0">
                <a:solidFill>
                  <a:schemeClr val="tx1">
                    <a:lumMod val="65000"/>
                    <a:lumOff val="35000"/>
                  </a:schemeClr>
                </a:solidFill>
                <a:latin typeface="DIN Light" charset="0"/>
                <a:ea typeface="DIN Light" charset="0"/>
                <a:cs typeface="DIN Light" charset="0"/>
              </a:defRPr>
            </a:lvl2pPr>
            <a:lvl3pPr>
              <a:defRPr sz="1867" b="0">
                <a:solidFill>
                  <a:schemeClr val="tx1">
                    <a:lumMod val="65000"/>
                    <a:lumOff val="35000"/>
                  </a:schemeClr>
                </a:solidFill>
                <a:latin typeface="DIN Light" charset="0"/>
                <a:ea typeface="DIN Light" charset="0"/>
                <a:cs typeface="DIN Light" charset="0"/>
              </a:defRPr>
            </a:lvl3pPr>
            <a:lvl4pPr>
              <a:defRPr sz="1867" b="0">
                <a:solidFill>
                  <a:schemeClr val="tx1">
                    <a:lumMod val="65000"/>
                    <a:lumOff val="35000"/>
                  </a:schemeClr>
                </a:solidFill>
                <a:latin typeface="DIN Light" charset="0"/>
                <a:ea typeface="DIN Light" charset="0"/>
                <a:cs typeface="DIN Light" charset="0"/>
              </a:defRPr>
            </a:lvl4pPr>
            <a:lvl5pPr>
              <a:defRPr sz="1867" b="0">
                <a:solidFill>
                  <a:schemeClr val="tx1">
                    <a:lumMod val="65000"/>
                    <a:lumOff val="35000"/>
                  </a:schemeClr>
                </a:solidFill>
                <a:latin typeface="DIN Light" charset="0"/>
                <a:ea typeface="DIN Light" charset="0"/>
                <a:cs typeface="DIN Light" charset="0"/>
              </a:defRPr>
            </a:lvl5pPr>
            <a:lvl6pPr>
              <a:defRPr sz="2400"/>
            </a:lvl6pPr>
            <a:lvl7pPr>
              <a:defRPr sz="2400"/>
            </a:lvl7pPr>
            <a:lvl8pPr>
              <a:defRPr sz="2400"/>
            </a:lvl8pPr>
            <a:lvl9pPr>
              <a:defRPr sz="240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1" name="Titre 1"/>
          <p:cNvSpPr>
            <a:spLocks noGrp="1"/>
          </p:cNvSpPr>
          <p:nvPr>
            <p:ph type="title" hasCustomPrompt="1"/>
          </p:nvPr>
        </p:nvSpPr>
        <p:spPr>
          <a:xfrm>
            <a:off x="1909123" y="423537"/>
            <a:ext cx="9719733" cy="410369"/>
          </a:xfrm>
          <a:noFill/>
          <a:ln>
            <a:noFill/>
          </a:ln>
        </p:spPr>
        <p:txBody>
          <a:bodyPr>
            <a:noAutofit/>
          </a:bodyPr>
          <a:lstStyle>
            <a:lvl1pPr algn="l">
              <a:defRPr sz="2400" baseline="0">
                <a:solidFill>
                  <a:schemeClr val="tx1">
                    <a:lumMod val="75000"/>
                    <a:lumOff val="25000"/>
                  </a:schemeClr>
                </a:solidFill>
                <a:latin typeface="Avenir Light"/>
                <a:cs typeface="Avenir Light"/>
              </a:defRPr>
            </a:lvl1pPr>
          </a:lstStyle>
          <a:p>
            <a:r>
              <a:rPr lang="fr-FR" dirty="0"/>
              <a:t>SOUS TITRE DE LA PARTIE</a:t>
            </a:r>
          </a:p>
        </p:txBody>
      </p:sp>
      <p:sp>
        <p:nvSpPr>
          <p:cNvPr id="14" name="Espace réservé du texte 5"/>
          <p:cNvSpPr>
            <a:spLocks noGrp="1"/>
          </p:cNvSpPr>
          <p:nvPr>
            <p:ph type="body" sz="quarter" idx="18" hasCustomPrompt="1"/>
          </p:nvPr>
        </p:nvSpPr>
        <p:spPr>
          <a:xfrm>
            <a:off x="710414" y="114456"/>
            <a:ext cx="480519" cy="930993"/>
          </a:xfrm>
          <a:prstGeom prst="rect">
            <a:avLst/>
          </a:prstGeom>
        </p:spPr>
        <p:txBody>
          <a:bodyPr vert="horz" anchor="ctr">
            <a:normAutofit/>
          </a:bodyPr>
          <a:lstStyle>
            <a:lvl1pPr marL="0" indent="0">
              <a:buNone/>
              <a:defRPr sz="4267" b="1" baseline="0">
                <a:solidFill>
                  <a:schemeClr val="bg1"/>
                </a:solidFill>
                <a:latin typeface="Avenir Book" charset="0"/>
                <a:ea typeface="Avenir Book" charset="0"/>
                <a:cs typeface="Avenir Book" charset="0"/>
              </a:defRPr>
            </a:lvl1pPr>
          </a:lstStyle>
          <a:p>
            <a:pPr lvl="0"/>
            <a:r>
              <a:rPr lang="fr-FR" dirty="0"/>
              <a:t>1</a:t>
            </a:r>
          </a:p>
        </p:txBody>
      </p:sp>
      <p:sp>
        <p:nvSpPr>
          <p:cNvPr id="6" name="Espace réservé du numéro de diapositive 5"/>
          <p:cNvSpPr>
            <a:spLocks noGrp="1"/>
          </p:cNvSpPr>
          <p:nvPr>
            <p:ph type="sldNum" sz="quarter" idx="21"/>
          </p:nvPr>
        </p:nvSpPr>
        <p:spPr/>
        <p:txBody>
          <a:bodyPr/>
          <a:lstStyle/>
          <a:p>
            <a:endParaRPr lang="fr-FR" dirty="0"/>
          </a:p>
        </p:txBody>
      </p:sp>
    </p:spTree>
    <p:extLst>
      <p:ext uri="{BB962C8B-B14F-4D97-AF65-F5344CB8AC3E}">
        <p14:creationId xmlns:p14="http://schemas.microsoft.com/office/powerpoint/2010/main" val="8009354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re de partie 2">
    <p:spTree>
      <p:nvGrpSpPr>
        <p:cNvPr id="1" name=""/>
        <p:cNvGrpSpPr/>
        <p:nvPr/>
      </p:nvGrpSpPr>
      <p:grpSpPr>
        <a:xfrm>
          <a:off x="0" y="0"/>
          <a:ext cx="0" cy="0"/>
          <a:chOff x="0" y="0"/>
          <a:chExt cx="0" cy="0"/>
        </a:xfrm>
      </p:grpSpPr>
      <p:pic>
        <p:nvPicPr>
          <p:cNvPr id="6" name="Image 5" descr="20467_ppp_gabarits_254x143_02-pour ppt6.jpg"/>
          <p:cNvPicPr>
            <a:picLocks noChangeAspect="1"/>
          </p:cNvPicPr>
          <p:nvPr userDrawn="1"/>
        </p:nvPicPr>
        <p:blipFill>
          <a:blip r:embed="rId2"/>
          <a:stretch>
            <a:fillRect/>
          </a:stretch>
        </p:blipFill>
        <p:spPr>
          <a:xfrm>
            <a:off x="12699" y="0"/>
            <a:ext cx="12179301" cy="6858000"/>
          </a:xfrm>
          <a:prstGeom prst="rect">
            <a:avLst/>
          </a:prstGeom>
        </p:spPr>
      </p:pic>
      <p:sp>
        <p:nvSpPr>
          <p:cNvPr id="7" name="Titre 1"/>
          <p:cNvSpPr>
            <a:spLocks noGrp="1"/>
          </p:cNvSpPr>
          <p:nvPr>
            <p:ph type="title" hasCustomPrompt="1"/>
          </p:nvPr>
        </p:nvSpPr>
        <p:spPr>
          <a:xfrm>
            <a:off x="3858685" y="2959814"/>
            <a:ext cx="713316" cy="976399"/>
          </a:xfrm>
          <a:noFill/>
          <a:ln>
            <a:noFill/>
          </a:ln>
        </p:spPr>
        <p:txBody>
          <a:bodyPr anchor="t">
            <a:normAutofit/>
          </a:bodyPr>
          <a:lstStyle>
            <a:lvl1pPr algn="l">
              <a:defRPr sz="6400" b="0" i="0" cap="all">
                <a:solidFill>
                  <a:schemeClr val="bg1"/>
                </a:solidFill>
                <a:latin typeface="Avenir Light"/>
                <a:cs typeface="Avenir Light"/>
              </a:defRPr>
            </a:lvl1pPr>
          </a:lstStyle>
          <a:p>
            <a:r>
              <a:rPr lang="fr-FR" dirty="0"/>
              <a:t>2</a:t>
            </a:r>
          </a:p>
        </p:txBody>
      </p:sp>
      <p:sp>
        <p:nvSpPr>
          <p:cNvPr id="8" name="Espace réservé du texte 6"/>
          <p:cNvSpPr>
            <a:spLocks noGrp="1"/>
          </p:cNvSpPr>
          <p:nvPr>
            <p:ph type="body" sz="quarter" idx="12" hasCustomPrompt="1"/>
          </p:nvPr>
        </p:nvSpPr>
        <p:spPr>
          <a:xfrm>
            <a:off x="4572000" y="3241012"/>
            <a:ext cx="5945120" cy="695201"/>
          </a:xfrm>
          <a:prstGeom prst="rect">
            <a:avLst/>
          </a:prstGeom>
        </p:spPr>
        <p:txBody>
          <a:bodyPr vert="horz">
            <a:normAutofit/>
          </a:bodyPr>
          <a:lstStyle>
            <a:lvl1pPr marL="0" indent="0" algn="l">
              <a:buNone/>
              <a:defRPr sz="3733" baseline="0">
                <a:solidFill>
                  <a:schemeClr val="bg1"/>
                </a:solidFill>
                <a:latin typeface="Avenir Book" charset="0"/>
                <a:ea typeface="Avenir Book" charset="0"/>
                <a:cs typeface="Avenir Book" charset="0"/>
              </a:defRPr>
            </a:lvl1pPr>
          </a:lstStyle>
          <a:p>
            <a:pPr lvl="0"/>
            <a:r>
              <a:rPr lang="fr-FR" dirty="0"/>
              <a:t>/ TITRE DE PARTIE</a:t>
            </a:r>
          </a:p>
        </p:txBody>
      </p:sp>
    </p:spTree>
    <p:extLst>
      <p:ext uri="{BB962C8B-B14F-4D97-AF65-F5344CB8AC3E}">
        <p14:creationId xmlns:p14="http://schemas.microsoft.com/office/powerpoint/2010/main" val="38444830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ous-titre de partie 3">
    <p:spTree>
      <p:nvGrpSpPr>
        <p:cNvPr id="1" name=""/>
        <p:cNvGrpSpPr/>
        <p:nvPr/>
      </p:nvGrpSpPr>
      <p:grpSpPr>
        <a:xfrm>
          <a:off x="0" y="0"/>
          <a:ext cx="0" cy="0"/>
          <a:chOff x="0" y="0"/>
          <a:chExt cx="0" cy="0"/>
        </a:xfrm>
      </p:grpSpPr>
      <p:pic>
        <p:nvPicPr>
          <p:cNvPr id="5" name="Image 4" descr="20467_ppp_gabarits_254x143_02-pour ppt7.jpg"/>
          <p:cNvPicPr>
            <a:picLocks noChangeAspect="1"/>
          </p:cNvPicPr>
          <p:nvPr userDrawn="1"/>
        </p:nvPicPr>
        <p:blipFill>
          <a:blip r:embed="rId2"/>
          <a:stretch>
            <a:fillRect/>
          </a:stretch>
        </p:blipFill>
        <p:spPr>
          <a:xfrm>
            <a:off x="0" y="0"/>
            <a:ext cx="12199288" cy="6858000"/>
          </a:xfrm>
          <a:prstGeom prst="rect">
            <a:avLst/>
          </a:prstGeom>
        </p:spPr>
      </p:pic>
      <p:sp>
        <p:nvSpPr>
          <p:cNvPr id="11" name="ZoneTexte 10"/>
          <p:cNvSpPr txBox="1"/>
          <p:nvPr userDrawn="1"/>
        </p:nvSpPr>
        <p:spPr>
          <a:xfrm>
            <a:off x="1096012" y="1437799"/>
            <a:ext cx="609600" cy="584775"/>
          </a:xfrm>
          <a:prstGeom prst="rect">
            <a:avLst/>
          </a:prstGeom>
          <a:noFill/>
        </p:spPr>
        <p:txBody>
          <a:bodyPr wrap="square" rtlCol="0">
            <a:spAutoFit/>
          </a:bodyPr>
          <a:lstStyle/>
          <a:p>
            <a:r>
              <a:rPr lang="fr-FR" sz="3200" dirty="0">
                <a:solidFill>
                  <a:schemeClr val="bg1"/>
                </a:solidFill>
              </a:rPr>
              <a:t>/</a:t>
            </a:r>
          </a:p>
        </p:txBody>
      </p:sp>
      <p:sp>
        <p:nvSpPr>
          <p:cNvPr id="12" name="Titre 1"/>
          <p:cNvSpPr>
            <a:spLocks noGrp="1"/>
          </p:cNvSpPr>
          <p:nvPr>
            <p:ph type="title" hasCustomPrompt="1"/>
          </p:nvPr>
        </p:nvSpPr>
        <p:spPr>
          <a:xfrm>
            <a:off x="1862667" y="1193800"/>
            <a:ext cx="9719733" cy="1143000"/>
          </a:xfrm>
          <a:noFill/>
          <a:ln>
            <a:noFill/>
          </a:ln>
        </p:spPr>
        <p:txBody>
          <a:bodyPr>
            <a:normAutofit/>
          </a:bodyPr>
          <a:lstStyle>
            <a:lvl1pPr algn="l">
              <a:defRPr sz="3733" baseline="0">
                <a:solidFill>
                  <a:schemeClr val="tx1">
                    <a:lumMod val="75000"/>
                    <a:lumOff val="25000"/>
                  </a:schemeClr>
                </a:solidFill>
                <a:latin typeface="Avenir Light"/>
                <a:cs typeface="Avenir Light"/>
              </a:defRPr>
            </a:lvl1pPr>
          </a:lstStyle>
          <a:p>
            <a:r>
              <a:rPr lang="fr-FR" dirty="0"/>
              <a:t>SOUS TITRE DE LA PARTIE</a:t>
            </a:r>
          </a:p>
        </p:txBody>
      </p:sp>
      <p:sp>
        <p:nvSpPr>
          <p:cNvPr id="13" name="Espace réservé du contenu 3"/>
          <p:cNvSpPr>
            <a:spLocks noGrp="1"/>
          </p:cNvSpPr>
          <p:nvPr>
            <p:ph sz="half" idx="2"/>
          </p:nvPr>
        </p:nvSpPr>
        <p:spPr>
          <a:xfrm>
            <a:off x="1862667" y="2523066"/>
            <a:ext cx="9719733" cy="3450697"/>
          </a:xfrm>
        </p:spPr>
        <p:txBody>
          <a:bodyPr>
            <a:noAutofit/>
          </a:bodyPr>
          <a:lstStyle>
            <a:lvl1pPr>
              <a:defRPr sz="1867" b="0">
                <a:solidFill>
                  <a:schemeClr val="tx1">
                    <a:lumMod val="65000"/>
                    <a:lumOff val="35000"/>
                  </a:schemeClr>
                </a:solidFill>
                <a:latin typeface="DIN Light" charset="0"/>
                <a:ea typeface="DIN Light" charset="0"/>
                <a:cs typeface="DIN Light" charset="0"/>
              </a:defRPr>
            </a:lvl1pPr>
            <a:lvl2pPr>
              <a:defRPr sz="1867" b="0">
                <a:solidFill>
                  <a:schemeClr val="tx1">
                    <a:lumMod val="65000"/>
                    <a:lumOff val="35000"/>
                  </a:schemeClr>
                </a:solidFill>
                <a:latin typeface="DIN Light" charset="0"/>
                <a:ea typeface="DIN Light" charset="0"/>
                <a:cs typeface="DIN Light" charset="0"/>
              </a:defRPr>
            </a:lvl2pPr>
            <a:lvl3pPr>
              <a:defRPr sz="1867" b="0">
                <a:solidFill>
                  <a:schemeClr val="tx1">
                    <a:lumMod val="65000"/>
                    <a:lumOff val="35000"/>
                  </a:schemeClr>
                </a:solidFill>
                <a:latin typeface="DIN Light" charset="0"/>
                <a:ea typeface="DIN Light" charset="0"/>
                <a:cs typeface="DIN Light" charset="0"/>
              </a:defRPr>
            </a:lvl3pPr>
            <a:lvl4pPr>
              <a:defRPr sz="1867" b="0">
                <a:solidFill>
                  <a:schemeClr val="tx1">
                    <a:lumMod val="65000"/>
                    <a:lumOff val="35000"/>
                  </a:schemeClr>
                </a:solidFill>
                <a:latin typeface="DIN Light" charset="0"/>
                <a:ea typeface="DIN Light" charset="0"/>
                <a:cs typeface="DIN Light" charset="0"/>
              </a:defRPr>
            </a:lvl4pPr>
            <a:lvl5pPr>
              <a:defRPr sz="1867" b="0">
                <a:solidFill>
                  <a:schemeClr val="tx1">
                    <a:lumMod val="65000"/>
                    <a:lumOff val="35000"/>
                  </a:schemeClr>
                </a:solidFill>
                <a:latin typeface="DIN Light" charset="0"/>
                <a:ea typeface="DIN Light" charset="0"/>
                <a:cs typeface="DIN Light" charset="0"/>
              </a:defRPr>
            </a:lvl5pPr>
            <a:lvl6pPr>
              <a:defRPr sz="2400"/>
            </a:lvl6pPr>
            <a:lvl7pPr>
              <a:defRPr sz="2400"/>
            </a:lvl7pPr>
            <a:lvl8pPr>
              <a:defRPr sz="2400"/>
            </a:lvl8pPr>
            <a:lvl9pPr>
              <a:defRPr sz="240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4" name="Espace réservé du texte 5"/>
          <p:cNvSpPr>
            <a:spLocks noGrp="1"/>
          </p:cNvSpPr>
          <p:nvPr>
            <p:ph type="body" sz="quarter" idx="18" hasCustomPrompt="1"/>
          </p:nvPr>
        </p:nvSpPr>
        <p:spPr>
          <a:xfrm>
            <a:off x="499112" y="1242569"/>
            <a:ext cx="672483" cy="1036996"/>
          </a:xfrm>
          <a:prstGeom prst="rect">
            <a:avLst/>
          </a:prstGeom>
        </p:spPr>
        <p:txBody>
          <a:bodyPr vert="horz" anchor="ctr">
            <a:noAutofit/>
          </a:bodyPr>
          <a:lstStyle>
            <a:lvl1pPr marL="0" indent="0">
              <a:buNone/>
              <a:defRPr sz="5333" b="1" baseline="0">
                <a:solidFill>
                  <a:schemeClr val="bg1"/>
                </a:solidFill>
                <a:latin typeface="Avenir Book" charset="0"/>
                <a:ea typeface="Avenir Book" charset="0"/>
                <a:cs typeface="Avenir Book" charset="0"/>
              </a:defRPr>
            </a:lvl1pPr>
          </a:lstStyle>
          <a:p>
            <a:pPr lvl="0"/>
            <a:r>
              <a:rPr lang="fr-FR" dirty="0"/>
              <a:t>2</a:t>
            </a:r>
          </a:p>
        </p:txBody>
      </p:sp>
      <p:sp>
        <p:nvSpPr>
          <p:cNvPr id="15" name="Espace réservé du numéro de diapositive 3"/>
          <p:cNvSpPr>
            <a:spLocks noGrp="1"/>
          </p:cNvSpPr>
          <p:nvPr>
            <p:ph type="sldNum" sz="quarter" idx="21"/>
          </p:nvPr>
        </p:nvSpPr>
        <p:spPr>
          <a:xfrm>
            <a:off x="10173326" y="6308727"/>
            <a:ext cx="1918741" cy="412749"/>
          </a:xfrm>
        </p:spPr>
        <p:txBody>
          <a:bodyPr/>
          <a:lstStyle/>
          <a:p>
            <a:endParaRPr lang="fr-FR" dirty="0"/>
          </a:p>
        </p:txBody>
      </p:sp>
    </p:spTree>
    <p:extLst>
      <p:ext uri="{BB962C8B-B14F-4D97-AF65-F5344CB8AC3E}">
        <p14:creationId xmlns:p14="http://schemas.microsoft.com/office/powerpoint/2010/main" val="31802293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ous-titre de partie 4">
    <p:spTree>
      <p:nvGrpSpPr>
        <p:cNvPr id="1" name=""/>
        <p:cNvGrpSpPr/>
        <p:nvPr/>
      </p:nvGrpSpPr>
      <p:grpSpPr>
        <a:xfrm>
          <a:off x="0" y="0"/>
          <a:ext cx="0" cy="0"/>
          <a:chOff x="0" y="0"/>
          <a:chExt cx="0" cy="0"/>
        </a:xfrm>
      </p:grpSpPr>
      <p:pic>
        <p:nvPicPr>
          <p:cNvPr id="8" name="Image 7" descr="20467_ppp_gabarits_254x143_02-pour ppt8.jpg"/>
          <p:cNvPicPr>
            <a:picLocks noChangeAspect="1"/>
          </p:cNvPicPr>
          <p:nvPr userDrawn="1"/>
        </p:nvPicPr>
        <p:blipFill>
          <a:blip r:embed="rId2"/>
          <a:stretch>
            <a:fillRect/>
          </a:stretch>
        </p:blipFill>
        <p:spPr>
          <a:xfrm>
            <a:off x="1" y="0"/>
            <a:ext cx="12199287" cy="6858000"/>
          </a:xfrm>
          <a:prstGeom prst="rect">
            <a:avLst/>
          </a:prstGeom>
        </p:spPr>
      </p:pic>
      <p:sp>
        <p:nvSpPr>
          <p:cNvPr id="6" name="ZoneTexte 5"/>
          <p:cNvSpPr txBox="1"/>
          <p:nvPr userDrawn="1"/>
        </p:nvSpPr>
        <p:spPr>
          <a:xfrm>
            <a:off x="1090171" y="423536"/>
            <a:ext cx="463464" cy="379656"/>
          </a:xfrm>
          <a:prstGeom prst="rect">
            <a:avLst/>
          </a:prstGeom>
          <a:noFill/>
        </p:spPr>
        <p:txBody>
          <a:bodyPr wrap="square" rtlCol="0">
            <a:spAutoFit/>
          </a:bodyPr>
          <a:lstStyle/>
          <a:p>
            <a:r>
              <a:rPr lang="fr-FR" sz="1867" dirty="0">
                <a:solidFill>
                  <a:schemeClr val="bg1"/>
                </a:solidFill>
              </a:rPr>
              <a:t>/</a:t>
            </a:r>
          </a:p>
        </p:txBody>
      </p:sp>
      <p:sp>
        <p:nvSpPr>
          <p:cNvPr id="9" name="Espace réservé du contenu 3"/>
          <p:cNvSpPr>
            <a:spLocks noGrp="1"/>
          </p:cNvSpPr>
          <p:nvPr>
            <p:ph sz="half" idx="2"/>
          </p:nvPr>
        </p:nvSpPr>
        <p:spPr>
          <a:xfrm>
            <a:off x="1862667" y="1380066"/>
            <a:ext cx="9719733" cy="4593697"/>
          </a:xfrm>
        </p:spPr>
        <p:txBody>
          <a:bodyPr>
            <a:noAutofit/>
          </a:bodyPr>
          <a:lstStyle>
            <a:lvl1pPr>
              <a:defRPr sz="1867" b="0">
                <a:solidFill>
                  <a:schemeClr val="tx1">
                    <a:lumMod val="65000"/>
                    <a:lumOff val="35000"/>
                  </a:schemeClr>
                </a:solidFill>
                <a:latin typeface="DIN Light" charset="0"/>
                <a:ea typeface="DIN Light" charset="0"/>
                <a:cs typeface="DIN Light" charset="0"/>
              </a:defRPr>
            </a:lvl1pPr>
            <a:lvl2pPr>
              <a:defRPr sz="1867" b="0">
                <a:solidFill>
                  <a:schemeClr val="tx1">
                    <a:lumMod val="65000"/>
                    <a:lumOff val="35000"/>
                  </a:schemeClr>
                </a:solidFill>
                <a:latin typeface="DIN Light" charset="0"/>
                <a:ea typeface="DIN Light" charset="0"/>
                <a:cs typeface="DIN Light" charset="0"/>
              </a:defRPr>
            </a:lvl2pPr>
            <a:lvl3pPr>
              <a:defRPr sz="1867" b="0">
                <a:solidFill>
                  <a:schemeClr val="tx1">
                    <a:lumMod val="65000"/>
                    <a:lumOff val="35000"/>
                  </a:schemeClr>
                </a:solidFill>
                <a:latin typeface="DIN Light" charset="0"/>
                <a:ea typeface="DIN Light" charset="0"/>
                <a:cs typeface="DIN Light" charset="0"/>
              </a:defRPr>
            </a:lvl3pPr>
            <a:lvl4pPr>
              <a:defRPr sz="1867" b="0">
                <a:solidFill>
                  <a:schemeClr val="tx1">
                    <a:lumMod val="65000"/>
                    <a:lumOff val="35000"/>
                  </a:schemeClr>
                </a:solidFill>
                <a:latin typeface="DIN Light" charset="0"/>
                <a:ea typeface="DIN Light" charset="0"/>
                <a:cs typeface="DIN Light" charset="0"/>
              </a:defRPr>
            </a:lvl4pPr>
            <a:lvl5pPr>
              <a:defRPr sz="1867" b="0">
                <a:solidFill>
                  <a:schemeClr val="tx1">
                    <a:lumMod val="65000"/>
                    <a:lumOff val="35000"/>
                  </a:schemeClr>
                </a:solidFill>
                <a:latin typeface="DIN Light" charset="0"/>
                <a:ea typeface="DIN Light" charset="0"/>
                <a:cs typeface="DIN Light" charset="0"/>
              </a:defRPr>
            </a:lvl5pPr>
            <a:lvl6pPr>
              <a:defRPr sz="2400"/>
            </a:lvl6pPr>
            <a:lvl7pPr>
              <a:defRPr sz="2400"/>
            </a:lvl7pPr>
            <a:lvl8pPr>
              <a:defRPr sz="2400"/>
            </a:lvl8pPr>
            <a:lvl9pPr>
              <a:defRPr sz="240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0" name="Titre 1"/>
          <p:cNvSpPr>
            <a:spLocks noGrp="1"/>
          </p:cNvSpPr>
          <p:nvPr>
            <p:ph type="title" hasCustomPrompt="1"/>
          </p:nvPr>
        </p:nvSpPr>
        <p:spPr>
          <a:xfrm>
            <a:off x="1909123" y="423537"/>
            <a:ext cx="9719733" cy="410369"/>
          </a:xfrm>
          <a:noFill/>
          <a:ln>
            <a:noFill/>
          </a:ln>
        </p:spPr>
        <p:txBody>
          <a:bodyPr>
            <a:noAutofit/>
          </a:bodyPr>
          <a:lstStyle>
            <a:lvl1pPr algn="l">
              <a:defRPr sz="2400" baseline="0">
                <a:solidFill>
                  <a:schemeClr val="tx1">
                    <a:lumMod val="75000"/>
                    <a:lumOff val="25000"/>
                  </a:schemeClr>
                </a:solidFill>
                <a:latin typeface="Avenir Light"/>
                <a:cs typeface="Avenir Light"/>
              </a:defRPr>
            </a:lvl1pPr>
          </a:lstStyle>
          <a:p>
            <a:r>
              <a:rPr lang="fr-FR" dirty="0"/>
              <a:t>SOUS TITRE DE LA PARTIE</a:t>
            </a:r>
          </a:p>
        </p:txBody>
      </p:sp>
      <p:sp>
        <p:nvSpPr>
          <p:cNvPr id="12" name="Espace réservé du texte 5"/>
          <p:cNvSpPr>
            <a:spLocks noGrp="1"/>
          </p:cNvSpPr>
          <p:nvPr>
            <p:ph type="body" sz="quarter" idx="18" hasCustomPrompt="1"/>
          </p:nvPr>
        </p:nvSpPr>
        <p:spPr>
          <a:xfrm>
            <a:off x="710414" y="114456"/>
            <a:ext cx="480519" cy="930993"/>
          </a:xfrm>
          <a:prstGeom prst="rect">
            <a:avLst/>
          </a:prstGeom>
        </p:spPr>
        <p:txBody>
          <a:bodyPr vert="horz" anchor="ctr">
            <a:normAutofit/>
          </a:bodyPr>
          <a:lstStyle>
            <a:lvl1pPr marL="0" indent="0">
              <a:buNone/>
              <a:defRPr sz="4267" b="1" baseline="0">
                <a:solidFill>
                  <a:schemeClr val="bg1"/>
                </a:solidFill>
                <a:latin typeface="Avenir Book" charset="0"/>
                <a:ea typeface="Avenir Book" charset="0"/>
                <a:cs typeface="Avenir Book" charset="0"/>
              </a:defRPr>
            </a:lvl1pPr>
          </a:lstStyle>
          <a:p>
            <a:pPr lvl="0"/>
            <a:r>
              <a:rPr lang="fr-FR" dirty="0"/>
              <a:t>2</a:t>
            </a:r>
          </a:p>
        </p:txBody>
      </p:sp>
      <p:sp>
        <p:nvSpPr>
          <p:cNvPr id="4" name="Espace réservé du numéro de diapositive 3"/>
          <p:cNvSpPr>
            <a:spLocks noGrp="1"/>
          </p:cNvSpPr>
          <p:nvPr>
            <p:ph type="sldNum" sz="quarter" idx="21"/>
          </p:nvPr>
        </p:nvSpPr>
        <p:spPr/>
        <p:txBody>
          <a:bodyPr/>
          <a:lstStyle/>
          <a:p>
            <a:endParaRPr lang="fr-FR" dirty="0"/>
          </a:p>
        </p:txBody>
      </p:sp>
    </p:spTree>
    <p:extLst>
      <p:ext uri="{BB962C8B-B14F-4D97-AF65-F5344CB8AC3E}">
        <p14:creationId xmlns:p14="http://schemas.microsoft.com/office/powerpoint/2010/main" val="8202474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re de partie 3">
    <p:spTree>
      <p:nvGrpSpPr>
        <p:cNvPr id="1" name=""/>
        <p:cNvGrpSpPr/>
        <p:nvPr/>
      </p:nvGrpSpPr>
      <p:grpSpPr>
        <a:xfrm>
          <a:off x="0" y="0"/>
          <a:ext cx="0" cy="0"/>
          <a:chOff x="0" y="0"/>
          <a:chExt cx="0" cy="0"/>
        </a:xfrm>
      </p:grpSpPr>
      <p:pic>
        <p:nvPicPr>
          <p:cNvPr id="8" name="Image 7" descr="20467_ppp_gabarits_254x143_02-pour ppt9.jpg"/>
          <p:cNvPicPr>
            <a:picLocks noChangeAspect="1"/>
          </p:cNvPicPr>
          <p:nvPr userDrawn="1"/>
        </p:nvPicPr>
        <p:blipFill>
          <a:blip r:embed="rId2"/>
          <a:stretch>
            <a:fillRect/>
          </a:stretch>
        </p:blipFill>
        <p:spPr>
          <a:xfrm>
            <a:off x="12699" y="0"/>
            <a:ext cx="12179301" cy="6858000"/>
          </a:xfrm>
          <a:prstGeom prst="rect">
            <a:avLst/>
          </a:prstGeom>
        </p:spPr>
      </p:pic>
      <p:sp>
        <p:nvSpPr>
          <p:cNvPr id="6" name="Titre 1"/>
          <p:cNvSpPr>
            <a:spLocks noGrp="1"/>
          </p:cNvSpPr>
          <p:nvPr>
            <p:ph type="title" hasCustomPrompt="1"/>
          </p:nvPr>
        </p:nvSpPr>
        <p:spPr>
          <a:xfrm>
            <a:off x="3858685" y="2959814"/>
            <a:ext cx="713316" cy="976399"/>
          </a:xfrm>
          <a:noFill/>
          <a:ln>
            <a:noFill/>
          </a:ln>
        </p:spPr>
        <p:txBody>
          <a:bodyPr anchor="t">
            <a:normAutofit/>
          </a:bodyPr>
          <a:lstStyle>
            <a:lvl1pPr algn="l">
              <a:defRPr sz="6400" b="0" i="0" cap="all">
                <a:solidFill>
                  <a:schemeClr val="bg1"/>
                </a:solidFill>
                <a:latin typeface="Avenir Light"/>
                <a:cs typeface="Avenir Light"/>
              </a:defRPr>
            </a:lvl1pPr>
          </a:lstStyle>
          <a:p>
            <a:r>
              <a:rPr lang="fr-FR" dirty="0"/>
              <a:t>3</a:t>
            </a:r>
          </a:p>
        </p:txBody>
      </p:sp>
      <p:sp>
        <p:nvSpPr>
          <p:cNvPr id="7" name="Espace réservé du texte 6"/>
          <p:cNvSpPr>
            <a:spLocks noGrp="1"/>
          </p:cNvSpPr>
          <p:nvPr>
            <p:ph type="body" sz="quarter" idx="12" hasCustomPrompt="1"/>
          </p:nvPr>
        </p:nvSpPr>
        <p:spPr>
          <a:xfrm>
            <a:off x="4572000" y="3241012"/>
            <a:ext cx="5945120" cy="695201"/>
          </a:xfrm>
          <a:prstGeom prst="rect">
            <a:avLst/>
          </a:prstGeom>
        </p:spPr>
        <p:txBody>
          <a:bodyPr vert="horz">
            <a:normAutofit/>
          </a:bodyPr>
          <a:lstStyle>
            <a:lvl1pPr marL="0" indent="0" algn="l">
              <a:buNone/>
              <a:defRPr sz="3733" baseline="0">
                <a:solidFill>
                  <a:schemeClr val="bg1"/>
                </a:solidFill>
                <a:latin typeface="Avenir Book" charset="0"/>
                <a:ea typeface="Avenir Book" charset="0"/>
                <a:cs typeface="Avenir Book" charset="0"/>
              </a:defRPr>
            </a:lvl1pPr>
          </a:lstStyle>
          <a:p>
            <a:pPr lvl="0"/>
            <a:r>
              <a:rPr lang="fr-FR" dirty="0"/>
              <a:t>/ TITRE DE PARTIE</a:t>
            </a:r>
          </a:p>
        </p:txBody>
      </p:sp>
    </p:spTree>
    <p:extLst>
      <p:ext uri="{BB962C8B-B14F-4D97-AF65-F5344CB8AC3E}">
        <p14:creationId xmlns:p14="http://schemas.microsoft.com/office/powerpoint/2010/main" val="2125987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fr-FR"/>
              <a:t>Cliquez et modifiez le titre</a:t>
            </a:r>
          </a:p>
        </p:txBody>
      </p:sp>
      <p:sp>
        <p:nvSpPr>
          <p:cNvPr id="3" name="Espace réservé du texte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32BF63AA-9241-AB48-9493-CA40B7D71FFC}" type="datetime1">
              <a:rPr lang="fr-FR" smtClean="0"/>
              <a:t>10/11/2022</a:t>
            </a:fld>
            <a:endParaRPr lang="fr-FR"/>
          </a:p>
        </p:txBody>
      </p:sp>
      <p:sp>
        <p:nvSpPr>
          <p:cNvPr id="5" name="Espace réservé du pied de page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10173326" y="6308727"/>
            <a:ext cx="1918741" cy="412749"/>
          </a:xfrm>
          <a:prstGeom prst="rect">
            <a:avLst/>
          </a:prstGeom>
        </p:spPr>
        <p:txBody>
          <a:bodyPr vert="horz" lIns="91440" tIns="45720" rIns="91440" bIns="45720" rtlCol="0" anchor="ctr"/>
          <a:lstStyle>
            <a:lvl1pPr algn="r">
              <a:defRPr sz="1600">
                <a:solidFill>
                  <a:schemeClr val="tx1">
                    <a:tint val="75000"/>
                  </a:schemeClr>
                </a:solidFill>
              </a:defRPr>
            </a:lvl1pPr>
          </a:lstStyle>
          <a:p>
            <a:endParaRPr lang="fr-FR" dirty="0"/>
          </a:p>
        </p:txBody>
      </p:sp>
    </p:spTree>
    <p:extLst>
      <p:ext uri="{BB962C8B-B14F-4D97-AF65-F5344CB8AC3E}">
        <p14:creationId xmlns:p14="http://schemas.microsoft.com/office/powerpoint/2010/main" val="567360973"/>
      </p:ext>
    </p:extLst>
  </p:cSld>
  <p:clrMap bg1="lt1" tx1="dk1" bg2="lt2" tx2="dk2" accent1="accent1" accent2="accent2" accent3="accent3" accent4="accent4" accent5="accent5" accent6="accent6" hlink="hlink" folHlink="folHlink"/>
  <p:sldLayoutIdLst>
    <p:sldLayoutId id="2147483879" r:id="rId1"/>
    <p:sldLayoutId id="2147483880" r:id="rId2"/>
    <p:sldLayoutId id="2147483881" r:id="rId3"/>
    <p:sldLayoutId id="2147483882" r:id="rId4"/>
    <p:sldLayoutId id="2147483883" r:id="rId5"/>
    <p:sldLayoutId id="2147483884" r:id="rId6"/>
    <p:sldLayoutId id="2147483885" r:id="rId7"/>
    <p:sldLayoutId id="2147483886" r:id="rId8"/>
    <p:sldLayoutId id="2147483887" r:id="rId9"/>
    <p:sldLayoutId id="2147483888" r:id="rId10"/>
    <p:sldLayoutId id="2147483889" r:id="rId11"/>
    <p:sldLayoutId id="2147483890" r:id="rId12"/>
    <p:sldLayoutId id="2147483891" r:id="rId13"/>
    <p:sldLayoutId id="2147483892" r:id="rId14"/>
    <p:sldLayoutId id="2147483893" r:id="rId15"/>
    <p:sldLayoutId id="2147483894" r:id="rId16"/>
    <p:sldLayoutId id="2147483895" r:id="rId17"/>
    <p:sldLayoutId id="2147483896" r:id="rId18"/>
  </p:sldLayoutIdLst>
  <p:hf hdr="0" ftr="0" dt="0"/>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fr-FR"/>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tags" Target="../tags/tag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image" Target="../media/image23.jpeg"/><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26.jpg"/><Relationship Id="rId4" Type="http://schemas.openxmlformats.org/officeDocument/2006/relationships/image" Target="../media/image25.png"/><Relationship Id="rId9" Type="http://schemas.openxmlformats.org/officeDocument/2006/relationships/image" Target="../media/image30.jpeg"/></Relationships>
</file>

<file path=ppt/slides/_rels/slide2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26.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9188174" y="6165526"/>
            <a:ext cx="2809461" cy="461665"/>
          </a:xfrm>
          <a:prstGeom prst="rect">
            <a:avLst/>
          </a:prstGeom>
          <a:noFill/>
        </p:spPr>
        <p:txBody>
          <a:bodyPr wrap="square" rtlCol="0">
            <a:spAutoFit/>
          </a:bodyPr>
          <a:lstStyle/>
          <a:p>
            <a:pPr defTabSz="609585"/>
            <a:r>
              <a:rPr lang="fr-FR" sz="2400" i="1" dirty="0">
                <a:solidFill>
                  <a:prstClr val="black"/>
                </a:solidFill>
                <a:latin typeface="Calibri"/>
              </a:rPr>
              <a:t>novembre 2022</a:t>
            </a:r>
          </a:p>
        </p:txBody>
      </p:sp>
      <p:pic>
        <p:nvPicPr>
          <p:cNvPr id="5" name="Image 4">
            <a:extLst>
              <a:ext uri="{FF2B5EF4-FFF2-40B4-BE49-F238E27FC236}">
                <a16:creationId xmlns:a16="http://schemas.microsoft.com/office/drawing/2014/main" id="{70B61941-CD41-4D0B-B518-20BC6C12C2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52030" y="452641"/>
            <a:ext cx="1232596" cy="1801488"/>
          </a:xfrm>
          <a:prstGeom prst="rect">
            <a:avLst/>
          </a:prstGeom>
        </p:spPr>
      </p:pic>
      <p:sp>
        <p:nvSpPr>
          <p:cNvPr id="10" name="Titre 1">
            <a:extLst>
              <a:ext uri="{FF2B5EF4-FFF2-40B4-BE49-F238E27FC236}">
                <a16:creationId xmlns:a16="http://schemas.microsoft.com/office/drawing/2014/main" id="{00937023-9819-491D-B6A5-859D3FC8F5A0}"/>
              </a:ext>
            </a:extLst>
          </p:cNvPr>
          <p:cNvSpPr txBox="1">
            <a:spLocks/>
          </p:cNvSpPr>
          <p:nvPr/>
        </p:nvSpPr>
        <p:spPr>
          <a:xfrm>
            <a:off x="0" y="1723802"/>
            <a:ext cx="7281333" cy="3637108"/>
          </a:xfrm>
          <a:prstGeom prst="rect">
            <a:avLst/>
          </a:prstGeom>
          <a:ln>
            <a:noFill/>
          </a:ln>
        </p:spPr>
        <p:txBody>
          <a:bodyPr vert="horz" lIns="91440" tIns="45720" rIns="91440" bIns="45720" rtlCol="0" anchor="ctr">
            <a:noAutofit/>
          </a:bodyPr>
          <a:lstStyle>
            <a:lvl1pPr algn="r" defTabSz="609585" rtl="0" eaLnBrk="1" latinLnBrk="0" hangingPunct="1">
              <a:spcBef>
                <a:spcPct val="0"/>
              </a:spcBef>
              <a:buNone/>
              <a:defRPr sz="3733" b="0" kern="1200" baseline="0">
                <a:solidFill>
                  <a:srgbClr val="F74D34"/>
                </a:solidFill>
                <a:latin typeface="Avenir Light"/>
                <a:ea typeface="+mj-ea"/>
                <a:cs typeface="Avenir Light"/>
              </a:defRPr>
            </a:lvl1pPr>
          </a:lstStyle>
          <a:p>
            <a:pPr algn="ctr">
              <a:lnSpc>
                <a:spcPct val="150000"/>
              </a:lnSpc>
            </a:pPr>
            <a:r>
              <a:rPr lang="fr-FR" sz="2800" b="1" dirty="0"/>
              <a:t>Quelles propositions concrètes pour accompagner les personnes TSA/DV ?</a:t>
            </a:r>
          </a:p>
          <a:p>
            <a:pPr algn="ctr">
              <a:lnSpc>
                <a:spcPct val="150000"/>
              </a:lnSpc>
            </a:pPr>
            <a:endParaRPr lang="fr-FR" sz="2000" dirty="0"/>
          </a:p>
          <a:p>
            <a:pPr algn="ctr">
              <a:lnSpc>
                <a:spcPct val="150000"/>
              </a:lnSpc>
            </a:pPr>
            <a:r>
              <a:rPr lang="fr-FR" sz="1400" dirty="0"/>
              <a:t>Catherine COPPIN, conseillère technique</a:t>
            </a:r>
          </a:p>
          <a:p>
            <a:pPr algn="ctr">
              <a:lnSpc>
                <a:spcPct val="150000"/>
              </a:lnSpc>
            </a:pPr>
            <a:r>
              <a:rPr lang="fr-FR" sz="1400" i="1" dirty="0"/>
              <a:t> Centre National De Ressources Handicaps Rares La Pépinière</a:t>
            </a:r>
          </a:p>
        </p:txBody>
      </p:sp>
    </p:spTree>
    <p:extLst>
      <p:ext uri="{BB962C8B-B14F-4D97-AF65-F5344CB8AC3E}">
        <p14:creationId xmlns:p14="http://schemas.microsoft.com/office/powerpoint/2010/main" val="42864996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llipse 5"/>
          <p:cNvSpPr/>
          <p:nvPr/>
        </p:nvSpPr>
        <p:spPr>
          <a:xfrm>
            <a:off x="2102070" y="1177159"/>
            <a:ext cx="2858813" cy="2392093"/>
          </a:xfrm>
          <a:prstGeom prst="ellipse">
            <a:avLst/>
          </a:prstGeom>
          <a:solidFill>
            <a:srgbClr val="007B87"/>
          </a:solidFill>
          <a:ln>
            <a:solidFill>
              <a:srgbClr val="007B87"/>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r>
              <a:rPr lang="fr-FR" sz="1867" dirty="0">
                <a:solidFill>
                  <a:prstClr val="white"/>
                </a:solidFill>
                <a:latin typeface="Avenir Light"/>
              </a:rPr>
              <a:t>1 - Expertise des situations les plus complexes</a:t>
            </a:r>
          </a:p>
        </p:txBody>
      </p:sp>
      <p:cxnSp>
        <p:nvCxnSpPr>
          <p:cNvPr id="9" name="Connecteur droit avec flèche 8"/>
          <p:cNvCxnSpPr>
            <a:cxnSpLocks/>
          </p:cNvCxnSpPr>
          <p:nvPr/>
        </p:nvCxnSpPr>
        <p:spPr>
          <a:xfrm flipH="1" flipV="1">
            <a:off x="4318767" y="2830789"/>
            <a:ext cx="1572591" cy="936487"/>
          </a:xfrm>
          <a:prstGeom prst="straightConnector1">
            <a:avLst/>
          </a:prstGeom>
          <a:ln>
            <a:solidFill>
              <a:schemeClr val="tx1">
                <a:lumMod val="75000"/>
                <a:lumOff val="2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0" name="Connecteur droit avec flèche 9"/>
          <p:cNvCxnSpPr/>
          <p:nvPr/>
        </p:nvCxnSpPr>
        <p:spPr>
          <a:xfrm flipV="1">
            <a:off x="7668961" y="2744571"/>
            <a:ext cx="1572591" cy="1108919"/>
          </a:xfrm>
          <a:prstGeom prst="straightConnector1">
            <a:avLst/>
          </a:prstGeom>
          <a:ln>
            <a:solidFill>
              <a:schemeClr val="tx1">
                <a:lumMod val="75000"/>
                <a:lumOff val="25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8" name="Rectangle à coins arrondis 7"/>
          <p:cNvSpPr/>
          <p:nvPr/>
        </p:nvSpPr>
        <p:spPr>
          <a:xfrm>
            <a:off x="5325241" y="2830787"/>
            <a:ext cx="2830787" cy="1821792"/>
          </a:xfrm>
          <a:prstGeom prst="roundRect">
            <a:avLst/>
          </a:prstGeom>
          <a:solidFill>
            <a:srgbClr val="0070C0"/>
          </a:solidFill>
          <a:ln>
            <a:solidFill>
              <a:srgbClr val="0070C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r>
              <a:rPr lang="fr-FR" sz="2400" dirty="0">
                <a:solidFill>
                  <a:prstClr val="white"/>
                </a:solidFill>
                <a:latin typeface="Avenir Light"/>
              </a:rPr>
              <a:t>Missions</a:t>
            </a:r>
          </a:p>
        </p:txBody>
      </p:sp>
      <p:sp>
        <p:nvSpPr>
          <p:cNvPr id="12" name="Espace réservé du texte 11">
            <a:extLst>
              <a:ext uri="{FF2B5EF4-FFF2-40B4-BE49-F238E27FC236}">
                <a16:creationId xmlns:a16="http://schemas.microsoft.com/office/drawing/2014/main" id="{C0885A4F-4F29-46A3-A3CF-5286FBA94E5A}"/>
              </a:ext>
            </a:extLst>
          </p:cNvPr>
          <p:cNvSpPr>
            <a:spLocks noGrp="1"/>
          </p:cNvSpPr>
          <p:nvPr>
            <p:ph type="body" sz="quarter" idx="18"/>
          </p:nvPr>
        </p:nvSpPr>
        <p:spPr/>
        <p:txBody>
          <a:bodyPr/>
          <a:lstStyle/>
          <a:p>
            <a:endParaRPr lang="fr-FR"/>
          </a:p>
        </p:txBody>
      </p:sp>
      <p:sp>
        <p:nvSpPr>
          <p:cNvPr id="13" name="Espace réservé du contenu 10">
            <a:extLst>
              <a:ext uri="{FF2B5EF4-FFF2-40B4-BE49-F238E27FC236}">
                <a16:creationId xmlns:a16="http://schemas.microsoft.com/office/drawing/2014/main" id="{0EF3FA5F-2F2E-4FEB-9720-83EBB8B71FB2}"/>
              </a:ext>
            </a:extLst>
          </p:cNvPr>
          <p:cNvSpPr txBox="1">
            <a:spLocks/>
          </p:cNvSpPr>
          <p:nvPr/>
        </p:nvSpPr>
        <p:spPr>
          <a:xfrm>
            <a:off x="8403040" y="775014"/>
            <a:ext cx="3098216" cy="2657861"/>
          </a:xfrm>
          <a:prstGeom prst="ellipse">
            <a:avLst/>
          </a:prstGeom>
          <a:solidFill>
            <a:srgbClr val="F74D34"/>
          </a:solidFill>
          <a:ln w="9525" cap="flat" cmpd="sng" algn="ctr">
            <a:solidFill>
              <a:srgbClr val="F74D34"/>
            </a:solidFill>
            <a:prstDash val="solid"/>
          </a:ln>
        </p:spPr>
        <p:style>
          <a:lnRef idx="1">
            <a:schemeClr val="accent1"/>
          </a:lnRef>
          <a:fillRef idx="3">
            <a:schemeClr val="accent1"/>
          </a:fillRef>
          <a:effectRef idx="2">
            <a:schemeClr val="accent1"/>
          </a:effectRef>
          <a:fontRef idx="minor">
            <a:schemeClr val="lt1"/>
          </a:fontRef>
        </p:style>
        <p:txBody>
          <a:bodyPr vert="horz" lIns="121920" tIns="60960" rIns="121920" bIns="60960" rtlCol="0" anchor="ctr">
            <a:noAutofit/>
          </a:bodyPr>
          <a:lstStyle>
            <a:lvl1pPr marL="342900" indent="-342900" algn="l" defTabSz="457200" rtl="0" eaLnBrk="1" latinLnBrk="0" hangingPunct="1">
              <a:spcBef>
                <a:spcPct val="20000"/>
              </a:spcBef>
              <a:buFont typeface="Arial"/>
              <a:buChar char="•"/>
              <a:defRPr sz="1400" b="0" kern="1200">
                <a:solidFill>
                  <a:schemeClr val="tx1">
                    <a:lumMod val="65000"/>
                    <a:lumOff val="35000"/>
                  </a:schemeClr>
                </a:solidFill>
                <a:latin typeface="DIN Light" charset="0"/>
                <a:ea typeface="DIN Light" charset="0"/>
                <a:cs typeface="DIN Light" charset="0"/>
              </a:defRPr>
            </a:lvl1pPr>
            <a:lvl2pPr marL="742950" indent="-285750" algn="l" defTabSz="457200" rtl="0" eaLnBrk="1" latinLnBrk="0" hangingPunct="1">
              <a:spcBef>
                <a:spcPct val="20000"/>
              </a:spcBef>
              <a:buFont typeface="Arial"/>
              <a:buChar char="–"/>
              <a:defRPr sz="1400" b="0" kern="1200">
                <a:solidFill>
                  <a:schemeClr val="tx1">
                    <a:lumMod val="65000"/>
                    <a:lumOff val="35000"/>
                  </a:schemeClr>
                </a:solidFill>
                <a:latin typeface="DIN Light" charset="0"/>
                <a:ea typeface="DIN Light" charset="0"/>
                <a:cs typeface="DIN Light" charset="0"/>
              </a:defRPr>
            </a:lvl2pPr>
            <a:lvl3pPr marL="1143000" indent="-228600" algn="l" defTabSz="457200" rtl="0" eaLnBrk="1" latinLnBrk="0" hangingPunct="1">
              <a:spcBef>
                <a:spcPct val="20000"/>
              </a:spcBef>
              <a:buFont typeface="Arial"/>
              <a:buChar char="•"/>
              <a:defRPr sz="1400" b="0" kern="1200">
                <a:solidFill>
                  <a:schemeClr val="tx1">
                    <a:lumMod val="65000"/>
                    <a:lumOff val="35000"/>
                  </a:schemeClr>
                </a:solidFill>
                <a:latin typeface="DIN Light" charset="0"/>
                <a:ea typeface="DIN Light" charset="0"/>
                <a:cs typeface="DIN Light" charset="0"/>
              </a:defRPr>
            </a:lvl3pPr>
            <a:lvl4pPr marL="1600200" indent="-228600" algn="l" defTabSz="457200" rtl="0" eaLnBrk="1" latinLnBrk="0" hangingPunct="1">
              <a:spcBef>
                <a:spcPct val="20000"/>
              </a:spcBef>
              <a:buFont typeface="Arial"/>
              <a:buChar char="–"/>
              <a:defRPr sz="1400" b="0" kern="1200">
                <a:solidFill>
                  <a:schemeClr val="tx1">
                    <a:lumMod val="65000"/>
                    <a:lumOff val="35000"/>
                  </a:schemeClr>
                </a:solidFill>
                <a:latin typeface="DIN Light" charset="0"/>
                <a:ea typeface="DIN Light" charset="0"/>
                <a:cs typeface="DIN Light" charset="0"/>
              </a:defRPr>
            </a:lvl4pPr>
            <a:lvl5pPr marL="2057400" indent="-228600" algn="l" defTabSz="457200" rtl="0" eaLnBrk="1" latinLnBrk="0" hangingPunct="1">
              <a:spcBef>
                <a:spcPct val="20000"/>
              </a:spcBef>
              <a:buFont typeface="Arial"/>
              <a:buChar char="»"/>
              <a:defRPr sz="1400" b="0" kern="1200">
                <a:solidFill>
                  <a:schemeClr val="tx1">
                    <a:lumMod val="65000"/>
                    <a:lumOff val="35000"/>
                  </a:schemeClr>
                </a:solidFill>
                <a:latin typeface="DIN Light" charset="0"/>
                <a:ea typeface="DIN Light" charset="0"/>
                <a:cs typeface="DIN Light" charset="0"/>
              </a:defRPr>
            </a:lvl5pPr>
            <a:lvl6pPr marL="2514600" indent="-228600" algn="l" defTabSz="457200" rtl="0" eaLnBrk="1" latinLnBrk="0" hangingPunct="1">
              <a:spcBef>
                <a:spcPct val="20000"/>
              </a:spcBef>
              <a:buFont typeface="Arial"/>
              <a:buChar char="•"/>
              <a:defRPr sz="1800" kern="1200">
                <a:solidFill>
                  <a:schemeClr val="lt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lt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lt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lt1"/>
                </a:solidFill>
                <a:latin typeface="+mn-lt"/>
                <a:ea typeface="+mn-ea"/>
                <a:cs typeface="+mn-cs"/>
              </a:defRPr>
            </a:lvl9pPr>
          </a:lstStyle>
          <a:p>
            <a:pPr marL="0" indent="0" algn="ctr" defTabSz="609585">
              <a:buNone/>
            </a:pPr>
            <a:r>
              <a:rPr lang="fr-FR" sz="1867" dirty="0">
                <a:solidFill>
                  <a:prstClr val="white"/>
                </a:solidFill>
                <a:latin typeface="Avenir Light"/>
              </a:rPr>
              <a:t>2  - Transfert des savoirs,</a:t>
            </a:r>
          </a:p>
          <a:p>
            <a:pPr marL="0" indent="0" algn="ctr" defTabSz="609585">
              <a:buNone/>
            </a:pPr>
            <a:r>
              <a:rPr lang="fr-FR" sz="1867" dirty="0">
                <a:solidFill>
                  <a:prstClr val="white"/>
                </a:solidFill>
                <a:latin typeface="Avenir Light"/>
              </a:rPr>
              <a:t>  Formalisations,</a:t>
            </a:r>
          </a:p>
          <a:p>
            <a:pPr marL="0" indent="0" algn="ctr" defTabSz="609585">
              <a:buNone/>
            </a:pPr>
            <a:r>
              <a:rPr lang="fr-FR" sz="1867" dirty="0">
                <a:solidFill>
                  <a:prstClr val="white"/>
                </a:solidFill>
                <a:latin typeface="Avenir Light"/>
              </a:rPr>
              <a:t> Formations</a:t>
            </a:r>
          </a:p>
          <a:p>
            <a:pPr marL="0" indent="0" algn="ctr" defTabSz="609585">
              <a:buNone/>
            </a:pPr>
            <a:endParaRPr lang="fr-FR" sz="1867" dirty="0">
              <a:solidFill>
                <a:prstClr val="white"/>
              </a:solidFill>
              <a:latin typeface="Avenir Light"/>
            </a:endParaRPr>
          </a:p>
        </p:txBody>
      </p:sp>
      <p:sp>
        <p:nvSpPr>
          <p:cNvPr id="14" name="Espace réservé du numéro de diapositive 2">
            <a:extLst>
              <a:ext uri="{FF2B5EF4-FFF2-40B4-BE49-F238E27FC236}">
                <a16:creationId xmlns:a16="http://schemas.microsoft.com/office/drawing/2014/main" id="{B8D810F5-7D01-4FB6-B539-F5B115ACF452}"/>
              </a:ext>
            </a:extLst>
          </p:cNvPr>
          <p:cNvSpPr>
            <a:spLocks noGrp="1"/>
          </p:cNvSpPr>
          <p:nvPr>
            <p:ph type="sldNum" sz="quarter" idx="21"/>
          </p:nvPr>
        </p:nvSpPr>
        <p:spPr>
          <a:xfrm>
            <a:off x="10173326" y="6308727"/>
            <a:ext cx="1918741" cy="412749"/>
          </a:xfrm>
        </p:spPr>
        <p:txBody>
          <a:bodyPr/>
          <a:lstStyle/>
          <a:p>
            <a:r>
              <a:rPr lang="fr-FR" dirty="0"/>
              <a:t>9</a:t>
            </a:r>
          </a:p>
        </p:txBody>
      </p:sp>
    </p:spTree>
    <p:extLst>
      <p:ext uri="{BB962C8B-B14F-4D97-AF65-F5344CB8AC3E}">
        <p14:creationId xmlns:p14="http://schemas.microsoft.com/office/powerpoint/2010/main" val="4527102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contenu 10"/>
          <p:cNvSpPr txBox="1">
            <a:spLocks/>
          </p:cNvSpPr>
          <p:nvPr/>
        </p:nvSpPr>
        <p:spPr>
          <a:xfrm>
            <a:off x="8515382" y="4033638"/>
            <a:ext cx="3098215" cy="2532263"/>
          </a:xfrm>
          <a:prstGeom prst="ellipse">
            <a:avLst/>
          </a:prstGeom>
          <a:solidFill>
            <a:schemeClr val="accent4">
              <a:lumMod val="75000"/>
            </a:schemeClr>
          </a:solidFill>
          <a:ln>
            <a:solidFill>
              <a:schemeClr val="accent4">
                <a:lumMod val="60000"/>
                <a:lumOff val="40000"/>
              </a:schemeClr>
            </a:solidFill>
          </a:ln>
        </p:spPr>
        <p:style>
          <a:lnRef idx="1">
            <a:schemeClr val="accent1"/>
          </a:lnRef>
          <a:fillRef idx="3">
            <a:schemeClr val="accent1"/>
          </a:fillRef>
          <a:effectRef idx="2">
            <a:schemeClr val="accent1"/>
          </a:effectRef>
          <a:fontRef idx="minor">
            <a:schemeClr val="lt1"/>
          </a:fontRef>
        </p:style>
        <p:txBody>
          <a:bodyPr vert="horz" lIns="121920" tIns="60960" rIns="121920" bIns="60960" rtlCol="0" anchor="ctr">
            <a:noAutofit/>
          </a:bodyPr>
          <a:lstStyle>
            <a:lvl1pPr marL="342900" indent="-342900" algn="l" defTabSz="457200" rtl="0" eaLnBrk="1" latinLnBrk="0" hangingPunct="1">
              <a:spcBef>
                <a:spcPct val="20000"/>
              </a:spcBef>
              <a:buFont typeface="Arial"/>
              <a:buChar char="•"/>
              <a:defRPr sz="1400" b="0" kern="1200">
                <a:solidFill>
                  <a:schemeClr val="tx1">
                    <a:lumMod val="65000"/>
                    <a:lumOff val="35000"/>
                  </a:schemeClr>
                </a:solidFill>
                <a:latin typeface="DIN Light" charset="0"/>
                <a:ea typeface="DIN Light" charset="0"/>
                <a:cs typeface="DIN Light" charset="0"/>
              </a:defRPr>
            </a:lvl1pPr>
            <a:lvl2pPr marL="742950" indent="-285750" algn="l" defTabSz="457200" rtl="0" eaLnBrk="1" latinLnBrk="0" hangingPunct="1">
              <a:spcBef>
                <a:spcPct val="20000"/>
              </a:spcBef>
              <a:buFont typeface="Arial"/>
              <a:buChar char="–"/>
              <a:defRPr sz="1400" b="0" kern="1200">
                <a:solidFill>
                  <a:schemeClr val="tx1">
                    <a:lumMod val="65000"/>
                    <a:lumOff val="35000"/>
                  </a:schemeClr>
                </a:solidFill>
                <a:latin typeface="DIN Light" charset="0"/>
                <a:ea typeface="DIN Light" charset="0"/>
                <a:cs typeface="DIN Light" charset="0"/>
              </a:defRPr>
            </a:lvl2pPr>
            <a:lvl3pPr marL="1143000" indent="-228600" algn="l" defTabSz="457200" rtl="0" eaLnBrk="1" latinLnBrk="0" hangingPunct="1">
              <a:spcBef>
                <a:spcPct val="20000"/>
              </a:spcBef>
              <a:buFont typeface="Arial"/>
              <a:buChar char="•"/>
              <a:defRPr sz="1400" b="0" kern="1200">
                <a:solidFill>
                  <a:schemeClr val="tx1">
                    <a:lumMod val="65000"/>
                    <a:lumOff val="35000"/>
                  </a:schemeClr>
                </a:solidFill>
                <a:latin typeface="DIN Light" charset="0"/>
                <a:ea typeface="DIN Light" charset="0"/>
                <a:cs typeface="DIN Light" charset="0"/>
              </a:defRPr>
            </a:lvl3pPr>
            <a:lvl4pPr marL="1600200" indent="-228600" algn="l" defTabSz="457200" rtl="0" eaLnBrk="1" latinLnBrk="0" hangingPunct="1">
              <a:spcBef>
                <a:spcPct val="20000"/>
              </a:spcBef>
              <a:buFont typeface="Arial"/>
              <a:buChar char="–"/>
              <a:defRPr sz="1400" b="0" kern="1200">
                <a:solidFill>
                  <a:schemeClr val="tx1">
                    <a:lumMod val="65000"/>
                    <a:lumOff val="35000"/>
                  </a:schemeClr>
                </a:solidFill>
                <a:latin typeface="DIN Light" charset="0"/>
                <a:ea typeface="DIN Light" charset="0"/>
                <a:cs typeface="DIN Light" charset="0"/>
              </a:defRPr>
            </a:lvl4pPr>
            <a:lvl5pPr marL="2057400" indent="-228600" algn="l" defTabSz="457200" rtl="0" eaLnBrk="1" latinLnBrk="0" hangingPunct="1">
              <a:spcBef>
                <a:spcPct val="20000"/>
              </a:spcBef>
              <a:buFont typeface="Arial"/>
              <a:buChar char="»"/>
              <a:defRPr sz="1400" b="0" kern="1200">
                <a:solidFill>
                  <a:schemeClr val="tx1">
                    <a:lumMod val="65000"/>
                    <a:lumOff val="35000"/>
                  </a:schemeClr>
                </a:solidFill>
                <a:latin typeface="DIN Light" charset="0"/>
                <a:ea typeface="DIN Light" charset="0"/>
                <a:cs typeface="DIN Light" charset="0"/>
              </a:defRPr>
            </a:lvl5pPr>
            <a:lvl6pPr marL="2514600" indent="-228600" algn="l" defTabSz="457200" rtl="0" eaLnBrk="1" latinLnBrk="0" hangingPunct="1">
              <a:spcBef>
                <a:spcPct val="20000"/>
              </a:spcBef>
              <a:buFont typeface="Arial"/>
              <a:buChar char="•"/>
              <a:defRPr sz="1800" kern="1200">
                <a:solidFill>
                  <a:schemeClr val="lt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lt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lt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lt1"/>
                </a:solidFill>
                <a:latin typeface="+mn-lt"/>
                <a:ea typeface="+mn-ea"/>
                <a:cs typeface="+mn-cs"/>
              </a:defRPr>
            </a:lvl9pPr>
          </a:lstStyle>
          <a:p>
            <a:pPr marL="0" indent="0" algn="ctr" defTabSz="609585">
              <a:buNone/>
            </a:pPr>
            <a:r>
              <a:rPr lang="fr-FR" sz="1867" dirty="0">
                <a:solidFill>
                  <a:prstClr val="white"/>
                </a:solidFill>
                <a:latin typeface="Avenir Light"/>
              </a:rPr>
              <a:t>3 - Initiation et animation du réseau</a:t>
            </a:r>
          </a:p>
        </p:txBody>
      </p:sp>
      <p:sp>
        <p:nvSpPr>
          <p:cNvPr id="13" name="Ellipse 12">
            <a:extLst>
              <a:ext uri="{FF2B5EF4-FFF2-40B4-BE49-F238E27FC236}">
                <a16:creationId xmlns:a16="http://schemas.microsoft.com/office/drawing/2014/main" id="{61613D81-33BB-4625-B1A3-C80D2A63F664}"/>
              </a:ext>
            </a:extLst>
          </p:cNvPr>
          <p:cNvSpPr/>
          <p:nvPr/>
        </p:nvSpPr>
        <p:spPr>
          <a:xfrm>
            <a:off x="1987770" y="775012"/>
            <a:ext cx="2858813" cy="2392093"/>
          </a:xfrm>
          <a:prstGeom prst="ellipse">
            <a:avLst/>
          </a:prstGeom>
          <a:solidFill>
            <a:srgbClr val="007B87"/>
          </a:solidFill>
          <a:ln>
            <a:solidFill>
              <a:srgbClr val="007B87"/>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r>
              <a:rPr lang="fr-FR" sz="1867" dirty="0">
                <a:solidFill>
                  <a:prstClr val="white"/>
                </a:solidFill>
                <a:latin typeface="Avenir Light"/>
              </a:rPr>
              <a:t>1 - Expertise des situations les plus complexes</a:t>
            </a:r>
          </a:p>
        </p:txBody>
      </p:sp>
      <p:sp>
        <p:nvSpPr>
          <p:cNvPr id="14" name="Espace réservé du contenu 10">
            <a:extLst>
              <a:ext uri="{FF2B5EF4-FFF2-40B4-BE49-F238E27FC236}">
                <a16:creationId xmlns:a16="http://schemas.microsoft.com/office/drawing/2014/main" id="{BDD991E4-A4D7-4D24-8E6E-47F57280DC9F}"/>
              </a:ext>
            </a:extLst>
          </p:cNvPr>
          <p:cNvSpPr txBox="1">
            <a:spLocks/>
          </p:cNvSpPr>
          <p:nvPr/>
        </p:nvSpPr>
        <p:spPr>
          <a:xfrm>
            <a:off x="8403040" y="775014"/>
            <a:ext cx="3098216" cy="2657861"/>
          </a:xfrm>
          <a:prstGeom prst="ellipse">
            <a:avLst/>
          </a:prstGeom>
          <a:solidFill>
            <a:srgbClr val="F74D34"/>
          </a:solidFill>
          <a:ln w="9525" cap="flat" cmpd="sng" algn="ctr">
            <a:solidFill>
              <a:srgbClr val="F74D34"/>
            </a:solidFill>
            <a:prstDash val="solid"/>
          </a:ln>
        </p:spPr>
        <p:style>
          <a:lnRef idx="1">
            <a:schemeClr val="accent1"/>
          </a:lnRef>
          <a:fillRef idx="3">
            <a:schemeClr val="accent1"/>
          </a:fillRef>
          <a:effectRef idx="2">
            <a:schemeClr val="accent1"/>
          </a:effectRef>
          <a:fontRef idx="minor">
            <a:schemeClr val="lt1"/>
          </a:fontRef>
        </p:style>
        <p:txBody>
          <a:bodyPr vert="horz" lIns="121920" tIns="60960" rIns="121920" bIns="60960" rtlCol="0" anchor="ctr">
            <a:noAutofit/>
          </a:bodyPr>
          <a:lstStyle>
            <a:lvl1pPr marL="342900" indent="-342900" algn="l" defTabSz="457200" rtl="0" eaLnBrk="1" latinLnBrk="0" hangingPunct="1">
              <a:spcBef>
                <a:spcPct val="20000"/>
              </a:spcBef>
              <a:buFont typeface="Arial"/>
              <a:buChar char="•"/>
              <a:defRPr sz="1400" b="0" kern="1200">
                <a:solidFill>
                  <a:schemeClr val="tx1">
                    <a:lumMod val="65000"/>
                    <a:lumOff val="35000"/>
                  </a:schemeClr>
                </a:solidFill>
                <a:latin typeface="DIN Light" charset="0"/>
                <a:ea typeface="DIN Light" charset="0"/>
                <a:cs typeface="DIN Light" charset="0"/>
              </a:defRPr>
            </a:lvl1pPr>
            <a:lvl2pPr marL="742950" indent="-285750" algn="l" defTabSz="457200" rtl="0" eaLnBrk="1" latinLnBrk="0" hangingPunct="1">
              <a:spcBef>
                <a:spcPct val="20000"/>
              </a:spcBef>
              <a:buFont typeface="Arial"/>
              <a:buChar char="–"/>
              <a:defRPr sz="1400" b="0" kern="1200">
                <a:solidFill>
                  <a:schemeClr val="tx1">
                    <a:lumMod val="65000"/>
                    <a:lumOff val="35000"/>
                  </a:schemeClr>
                </a:solidFill>
                <a:latin typeface="DIN Light" charset="0"/>
                <a:ea typeface="DIN Light" charset="0"/>
                <a:cs typeface="DIN Light" charset="0"/>
              </a:defRPr>
            </a:lvl2pPr>
            <a:lvl3pPr marL="1143000" indent="-228600" algn="l" defTabSz="457200" rtl="0" eaLnBrk="1" latinLnBrk="0" hangingPunct="1">
              <a:spcBef>
                <a:spcPct val="20000"/>
              </a:spcBef>
              <a:buFont typeface="Arial"/>
              <a:buChar char="•"/>
              <a:defRPr sz="1400" b="0" kern="1200">
                <a:solidFill>
                  <a:schemeClr val="tx1">
                    <a:lumMod val="65000"/>
                    <a:lumOff val="35000"/>
                  </a:schemeClr>
                </a:solidFill>
                <a:latin typeface="DIN Light" charset="0"/>
                <a:ea typeface="DIN Light" charset="0"/>
                <a:cs typeface="DIN Light" charset="0"/>
              </a:defRPr>
            </a:lvl3pPr>
            <a:lvl4pPr marL="1600200" indent="-228600" algn="l" defTabSz="457200" rtl="0" eaLnBrk="1" latinLnBrk="0" hangingPunct="1">
              <a:spcBef>
                <a:spcPct val="20000"/>
              </a:spcBef>
              <a:buFont typeface="Arial"/>
              <a:buChar char="–"/>
              <a:defRPr sz="1400" b="0" kern="1200">
                <a:solidFill>
                  <a:schemeClr val="tx1">
                    <a:lumMod val="65000"/>
                    <a:lumOff val="35000"/>
                  </a:schemeClr>
                </a:solidFill>
                <a:latin typeface="DIN Light" charset="0"/>
                <a:ea typeface="DIN Light" charset="0"/>
                <a:cs typeface="DIN Light" charset="0"/>
              </a:defRPr>
            </a:lvl4pPr>
            <a:lvl5pPr marL="2057400" indent="-228600" algn="l" defTabSz="457200" rtl="0" eaLnBrk="1" latinLnBrk="0" hangingPunct="1">
              <a:spcBef>
                <a:spcPct val="20000"/>
              </a:spcBef>
              <a:buFont typeface="Arial"/>
              <a:buChar char="»"/>
              <a:defRPr sz="1400" b="0" kern="1200">
                <a:solidFill>
                  <a:schemeClr val="tx1">
                    <a:lumMod val="65000"/>
                    <a:lumOff val="35000"/>
                  </a:schemeClr>
                </a:solidFill>
                <a:latin typeface="DIN Light" charset="0"/>
                <a:ea typeface="DIN Light" charset="0"/>
                <a:cs typeface="DIN Light" charset="0"/>
              </a:defRPr>
            </a:lvl5pPr>
            <a:lvl6pPr marL="2514600" indent="-228600" algn="l" defTabSz="457200" rtl="0" eaLnBrk="1" latinLnBrk="0" hangingPunct="1">
              <a:spcBef>
                <a:spcPct val="20000"/>
              </a:spcBef>
              <a:buFont typeface="Arial"/>
              <a:buChar char="•"/>
              <a:defRPr sz="1800" kern="1200">
                <a:solidFill>
                  <a:schemeClr val="lt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lt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lt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lt1"/>
                </a:solidFill>
                <a:latin typeface="+mn-lt"/>
                <a:ea typeface="+mn-ea"/>
                <a:cs typeface="+mn-cs"/>
              </a:defRPr>
            </a:lvl9pPr>
          </a:lstStyle>
          <a:p>
            <a:pPr marL="0" indent="0" algn="ctr" defTabSz="609585">
              <a:buNone/>
            </a:pPr>
            <a:r>
              <a:rPr lang="fr-FR" sz="1867" dirty="0">
                <a:solidFill>
                  <a:prstClr val="white"/>
                </a:solidFill>
                <a:latin typeface="Avenir Light"/>
              </a:rPr>
              <a:t>2  - Transfert des savoirs,</a:t>
            </a:r>
          </a:p>
          <a:p>
            <a:pPr marL="0" indent="0" algn="ctr" defTabSz="609585">
              <a:buNone/>
            </a:pPr>
            <a:r>
              <a:rPr lang="fr-FR" sz="1867" dirty="0">
                <a:solidFill>
                  <a:prstClr val="white"/>
                </a:solidFill>
                <a:latin typeface="Avenir Light"/>
              </a:rPr>
              <a:t>  Formalisations,</a:t>
            </a:r>
          </a:p>
          <a:p>
            <a:pPr marL="0" indent="0" algn="ctr" defTabSz="609585">
              <a:buNone/>
            </a:pPr>
            <a:r>
              <a:rPr lang="fr-FR" sz="1867" dirty="0">
                <a:solidFill>
                  <a:prstClr val="white"/>
                </a:solidFill>
                <a:latin typeface="Avenir Light"/>
              </a:rPr>
              <a:t> Formations</a:t>
            </a:r>
          </a:p>
          <a:p>
            <a:pPr marL="0" indent="0" algn="ctr" defTabSz="609585">
              <a:buNone/>
            </a:pPr>
            <a:endParaRPr lang="fr-FR" sz="1867" dirty="0">
              <a:solidFill>
                <a:prstClr val="white"/>
              </a:solidFill>
              <a:latin typeface="Avenir Light"/>
            </a:endParaRPr>
          </a:p>
        </p:txBody>
      </p:sp>
      <p:cxnSp>
        <p:nvCxnSpPr>
          <p:cNvPr id="16" name="Connecteur droit avec flèche 15">
            <a:extLst>
              <a:ext uri="{FF2B5EF4-FFF2-40B4-BE49-F238E27FC236}">
                <a16:creationId xmlns:a16="http://schemas.microsoft.com/office/drawing/2014/main" id="{AD3CAFC5-FCEC-4055-9671-34B5AF4C9F77}"/>
              </a:ext>
            </a:extLst>
          </p:cNvPr>
          <p:cNvCxnSpPr>
            <a:cxnSpLocks/>
          </p:cNvCxnSpPr>
          <p:nvPr/>
        </p:nvCxnSpPr>
        <p:spPr>
          <a:xfrm flipH="1" flipV="1">
            <a:off x="4204467" y="2428642"/>
            <a:ext cx="1572591" cy="936487"/>
          </a:xfrm>
          <a:prstGeom prst="straightConnector1">
            <a:avLst/>
          </a:prstGeom>
          <a:ln>
            <a:solidFill>
              <a:schemeClr val="tx1">
                <a:lumMod val="75000"/>
                <a:lumOff val="2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7" name="Connecteur droit avec flèche 16">
            <a:extLst>
              <a:ext uri="{FF2B5EF4-FFF2-40B4-BE49-F238E27FC236}">
                <a16:creationId xmlns:a16="http://schemas.microsoft.com/office/drawing/2014/main" id="{373A6151-681D-4278-A66D-795F49E22A42}"/>
              </a:ext>
            </a:extLst>
          </p:cNvPr>
          <p:cNvCxnSpPr/>
          <p:nvPr/>
        </p:nvCxnSpPr>
        <p:spPr>
          <a:xfrm flipV="1">
            <a:off x="7377597" y="2230618"/>
            <a:ext cx="1572591" cy="1108919"/>
          </a:xfrm>
          <a:prstGeom prst="straightConnector1">
            <a:avLst/>
          </a:prstGeom>
          <a:ln>
            <a:solidFill>
              <a:schemeClr val="tx1">
                <a:lumMod val="75000"/>
                <a:lumOff val="2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1" name="Connecteur droit avec flèche 10"/>
          <p:cNvCxnSpPr>
            <a:cxnSpLocks/>
          </p:cNvCxnSpPr>
          <p:nvPr/>
        </p:nvCxnSpPr>
        <p:spPr>
          <a:xfrm>
            <a:off x="7270719" y="3786793"/>
            <a:ext cx="1679468" cy="1280508"/>
          </a:xfrm>
          <a:prstGeom prst="straightConnector1">
            <a:avLst/>
          </a:prstGeom>
          <a:ln>
            <a:solidFill>
              <a:schemeClr val="tx1">
                <a:lumMod val="75000"/>
                <a:lumOff val="25000"/>
              </a:schemeClr>
            </a:solidFill>
            <a:tailEnd type="triangle"/>
          </a:ln>
        </p:spPr>
        <p:style>
          <a:lnRef idx="2">
            <a:schemeClr val="dk1"/>
          </a:lnRef>
          <a:fillRef idx="0">
            <a:schemeClr val="dk1"/>
          </a:fillRef>
          <a:effectRef idx="1">
            <a:schemeClr val="dk1"/>
          </a:effectRef>
          <a:fontRef idx="minor">
            <a:schemeClr val="tx1"/>
          </a:fontRef>
        </p:style>
      </p:cxnSp>
      <p:sp>
        <p:nvSpPr>
          <p:cNvPr id="15" name="Rectangle à coins arrondis 7">
            <a:extLst>
              <a:ext uri="{FF2B5EF4-FFF2-40B4-BE49-F238E27FC236}">
                <a16:creationId xmlns:a16="http://schemas.microsoft.com/office/drawing/2014/main" id="{9D09C2F8-1A70-42D2-BC2B-01725DB39475}"/>
              </a:ext>
            </a:extLst>
          </p:cNvPr>
          <p:cNvSpPr/>
          <p:nvPr/>
        </p:nvSpPr>
        <p:spPr>
          <a:xfrm>
            <a:off x="5162968" y="2607569"/>
            <a:ext cx="2830787" cy="1821792"/>
          </a:xfrm>
          <a:prstGeom prst="roundRect">
            <a:avLst/>
          </a:prstGeom>
          <a:solidFill>
            <a:srgbClr val="0070C0"/>
          </a:solidFill>
          <a:ln>
            <a:solidFill>
              <a:srgbClr val="0070C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r>
              <a:rPr lang="fr-FR" sz="2400" dirty="0">
                <a:solidFill>
                  <a:prstClr val="white"/>
                </a:solidFill>
                <a:latin typeface="Avenir Light"/>
              </a:rPr>
              <a:t>Missions</a:t>
            </a:r>
          </a:p>
        </p:txBody>
      </p:sp>
      <p:sp>
        <p:nvSpPr>
          <p:cNvPr id="4" name="Titre 3">
            <a:extLst>
              <a:ext uri="{FF2B5EF4-FFF2-40B4-BE49-F238E27FC236}">
                <a16:creationId xmlns:a16="http://schemas.microsoft.com/office/drawing/2014/main" id="{DF39FC78-C345-4668-9A07-69DA1E3CE6F5}"/>
              </a:ext>
            </a:extLst>
          </p:cNvPr>
          <p:cNvSpPr>
            <a:spLocks noGrp="1"/>
          </p:cNvSpPr>
          <p:nvPr>
            <p:ph type="title"/>
          </p:nvPr>
        </p:nvSpPr>
        <p:spPr/>
        <p:txBody>
          <a:bodyPr/>
          <a:lstStyle/>
          <a:p>
            <a:endParaRPr lang="fr-FR" dirty="0"/>
          </a:p>
        </p:txBody>
      </p:sp>
      <p:sp>
        <p:nvSpPr>
          <p:cNvPr id="5" name="Espace réservé du contenu 4">
            <a:extLst>
              <a:ext uri="{FF2B5EF4-FFF2-40B4-BE49-F238E27FC236}">
                <a16:creationId xmlns:a16="http://schemas.microsoft.com/office/drawing/2014/main" id="{00E711F5-A085-425A-9BD1-BFA6AD72446B}"/>
              </a:ext>
            </a:extLst>
          </p:cNvPr>
          <p:cNvSpPr>
            <a:spLocks noGrp="1"/>
          </p:cNvSpPr>
          <p:nvPr>
            <p:ph sz="half" idx="2"/>
          </p:nvPr>
        </p:nvSpPr>
        <p:spPr/>
        <p:txBody>
          <a:bodyPr/>
          <a:lstStyle/>
          <a:p>
            <a:endParaRPr lang="fr-FR"/>
          </a:p>
        </p:txBody>
      </p:sp>
      <p:sp>
        <p:nvSpPr>
          <p:cNvPr id="6" name="Espace réservé du texte 5">
            <a:extLst>
              <a:ext uri="{FF2B5EF4-FFF2-40B4-BE49-F238E27FC236}">
                <a16:creationId xmlns:a16="http://schemas.microsoft.com/office/drawing/2014/main" id="{7090484F-C7E7-4EF7-95C8-4FA1BBD8DE08}"/>
              </a:ext>
            </a:extLst>
          </p:cNvPr>
          <p:cNvSpPr>
            <a:spLocks noGrp="1"/>
          </p:cNvSpPr>
          <p:nvPr>
            <p:ph type="body" sz="quarter" idx="18"/>
          </p:nvPr>
        </p:nvSpPr>
        <p:spPr/>
        <p:txBody>
          <a:bodyPr/>
          <a:lstStyle/>
          <a:p>
            <a:endParaRPr lang="fr-FR"/>
          </a:p>
        </p:txBody>
      </p:sp>
      <p:sp>
        <p:nvSpPr>
          <p:cNvPr id="18" name="Espace réservé du numéro de diapositive 2">
            <a:extLst>
              <a:ext uri="{FF2B5EF4-FFF2-40B4-BE49-F238E27FC236}">
                <a16:creationId xmlns:a16="http://schemas.microsoft.com/office/drawing/2014/main" id="{971EE2F5-2D15-4F9C-9245-57A051D58118}"/>
              </a:ext>
            </a:extLst>
          </p:cNvPr>
          <p:cNvSpPr>
            <a:spLocks noGrp="1"/>
          </p:cNvSpPr>
          <p:nvPr>
            <p:ph type="sldNum" sz="quarter" idx="21"/>
          </p:nvPr>
        </p:nvSpPr>
        <p:spPr>
          <a:xfrm>
            <a:off x="10173326" y="6308727"/>
            <a:ext cx="1918741" cy="412749"/>
          </a:xfrm>
        </p:spPr>
        <p:txBody>
          <a:bodyPr/>
          <a:lstStyle/>
          <a:p>
            <a:r>
              <a:rPr lang="fr-FR" dirty="0"/>
              <a:t>10</a:t>
            </a:r>
          </a:p>
        </p:txBody>
      </p:sp>
    </p:spTree>
    <p:extLst>
      <p:ext uri="{BB962C8B-B14F-4D97-AF65-F5344CB8AC3E}">
        <p14:creationId xmlns:p14="http://schemas.microsoft.com/office/powerpoint/2010/main" val="22348414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contenu 10"/>
          <p:cNvSpPr txBox="1">
            <a:spLocks/>
          </p:cNvSpPr>
          <p:nvPr/>
        </p:nvSpPr>
        <p:spPr>
          <a:xfrm>
            <a:off x="1987770" y="4033638"/>
            <a:ext cx="2858813" cy="2392095"/>
          </a:xfrm>
          <a:prstGeom prst="ellipse">
            <a:avLst/>
          </a:prstGeom>
          <a:solidFill>
            <a:srgbClr val="87D2F3"/>
          </a:solidFill>
        </p:spPr>
        <p:style>
          <a:lnRef idx="1">
            <a:schemeClr val="accent1"/>
          </a:lnRef>
          <a:fillRef idx="3">
            <a:schemeClr val="accent1"/>
          </a:fillRef>
          <a:effectRef idx="2">
            <a:schemeClr val="accent1"/>
          </a:effectRef>
          <a:fontRef idx="minor">
            <a:schemeClr val="lt1"/>
          </a:fontRef>
        </p:style>
        <p:txBody>
          <a:bodyPr vert="horz" lIns="121920" tIns="60960" rIns="121920" bIns="60960" rtlCol="0" anchor="ctr">
            <a:noAutofit/>
          </a:bodyPr>
          <a:lstStyle>
            <a:lvl1pPr marL="342900" indent="-342900" algn="l" defTabSz="457200" rtl="0" eaLnBrk="1" latinLnBrk="0" hangingPunct="1">
              <a:spcBef>
                <a:spcPct val="20000"/>
              </a:spcBef>
              <a:buFont typeface="Arial"/>
              <a:buChar char="•"/>
              <a:defRPr sz="1400" b="0" kern="1200">
                <a:solidFill>
                  <a:schemeClr val="tx1">
                    <a:lumMod val="65000"/>
                    <a:lumOff val="35000"/>
                  </a:schemeClr>
                </a:solidFill>
                <a:latin typeface="DIN Light" charset="0"/>
                <a:ea typeface="DIN Light" charset="0"/>
                <a:cs typeface="DIN Light" charset="0"/>
              </a:defRPr>
            </a:lvl1pPr>
            <a:lvl2pPr marL="742950" indent="-285750" algn="l" defTabSz="457200" rtl="0" eaLnBrk="1" latinLnBrk="0" hangingPunct="1">
              <a:spcBef>
                <a:spcPct val="20000"/>
              </a:spcBef>
              <a:buFont typeface="Arial"/>
              <a:buChar char="–"/>
              <a:defRPr sz="1400" b="0" kern="1200">
                <a:solidFill>
                  <a:schemeClr val="tx1">
                    <a:lumMod val="65000"/>
                    <a:lumOff val="35000"/>
                  </a:schemeClr>
                </a:solidFill>
                <a:latin typeface="DIN Light" charset="0"/>
                <a:ea typeface="DIN Light" charset="0"/>
                <a:cs typeface="DIN Light" charset="0"/>
              </a:defRPr>
            </a:lvl2pPr>
            <a:lvl3pPr marL="1143000" indent="-228600" algn="l" defTabSz="457200" rtl="0" eaLnBrk="1" latinLnBrk="0" hangingPunct="1">
              <a:spcBef>
                <a:spcPct val="20000"/>
              </a:spcBef>
              <a:buFont typeface="Arial"/>
              <a:buChar char="•"/>
              <a:defRPr sz="1400" b="0" kern="1200">
                <a:solidFill>
                  <a:schemeClr val="tx1">
                    <a:lumMod val="65000"/>
                    <a:lumOff val="35000"/>
                  </a:schemeClr>
                </a:solidFill>
                <a:latin typeface="DIN Light" charset="0"/>
                <a:ea typeface="DIN Light" charset="0"/>
                <a:cs typeface="DIN Light" charset="0"/>
              </a:defRPr>
            </a:lvl3pPr>
            <a:lvl4pPr marL="1600200" indent="-228600" algn="l" defTabSz="457200" rtl="0" eaLnBrk="1" latinLnBrk="0" hangingPunct="1">
              <a:spcBef>
                <a:spcPct val="20000"/>
              </a:spcBef>
              <a:buFont typeface="Arial"/>
              <a:buChar char="–"/>
              <a:defRPr sz="1400" b="0" kern="1200">
                <a:solidFill>
                  <a:schemeClr val="tx1">
                    <a:lumMod val="65000"/>
                    <a:lumOff val="35000"/>
                  </a:schemeClr>
                </a:solidFill>
                <a:latin typeface="DIN Light" charset="0"/>
                <a:ea typeface="DIN Light" charset="0"/>
                <a:cs typeface="DIN Light" charset="0"/>
              </a:defRPr>
            </a:lvl4pPr>
            <a:lvl5pPr marL="2057400" indent="-228600" algn="l" defTabSz="457200" rtl="0" eaLnBrk="1" latinLnBrk="0" hangingPunct="1">
              <a:spcBef>
                <a:spcPct val="20000"/>
              </a:spcBef>
              <a:buFont typeface="Arial"/>
              <a:buChar char="»"/>
              <a:defRPr sz="1400" b="0" kern="1200">
                <a:solidFill>
                  <a:schemeClr val="tx1">
                    <a:lumMod val="65000"/>
                    <a:lumOff val="35000"/>
                  </a:schemeClr>
                </a:solidFill>
                <a:latin typeface="DIN Light" charset="0"/>
                <a:ea typeface="DIN Light" charset="0"/>
                <a:cs typeface="DIN Light" charset="0"/>
              </a:defRPr>
            </a:lvl5pPr>
            <a:lvl6pPr marL="2514600" indent="-228600" algn="l" defTabSz="457200" rtl="0" eaLnBrk="1" latinLnBrk="0" hangingPunct="1">
              <a:spcBef>
                <a:spcPct val="20000"/>
              </a:spcBef>
              <a:buFont typeface="Arial"/>
              <a:buChar char="•"/>
              <a:defRPr sz="1800" kern="1200">
                <a:solidFill>
                  <a:schemeClr val="lt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lt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lt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lt1"/>
                </a:solidFill>
                <a:latin typeface="+mn-lt"/>
                <a:ea typeface="+mn-ea"/>
                <a:cs typeface="+mn-cs"/>
              </a:defRPr>
            </a:lvl9pPr>
          </a:lstStyle>
          <a:p>
            <a:pPr marL="0" indent="0" algn="ctr" defTabSz="609585">
              <a:buNone/>
            </a:pPr>
            <a:r>
              <a:rPr lang="fr-FR" sz="1867" dirty="0">
                <a:solidFill>
                  <a:prstClr val="white"/>
                </a:solidFill>
                <a:latin typeface="Avenir Light"/>
              </a:rPr>
              <a:t>4 - Innovation recherche conseil</a:t>
            </a:r>
          </a:p>
        </p:txBody>
      </p:sp>
      <p:sp>
        <p:nvSpPr>
          <p:cNvPr id="15" name="Espace réservé du contenu 10">
            <a:extLst>
              <a:ext uri="{FF2B5EF4-FFF2-40B4-BE49-F238E27FC236}">
                <a16:creationId xmlns:a16="http://schemas.microsoft.com/office/drawing/2014/main" id="{C8DD9BBC-240F-467C-8B61-FCA17AFA80B1}"/>
              </a:ext>
            </a:extLst>
          </p:cNvPr>
          <p:cNvSpPr txBox="1">
            <a:spLocks/>
          </p:cNvSpPr>
          <p:nvPr/>
        </p:nvSpPr>
        <p:spPr>
          <a:xfrm>
            <a:off x="8515382" y="4033638"/>
            <a:ext cx="3098215" cy="2532263"/>
          </a:xfrm>
          <a:prstGeom prst="ellipse">
            <a:avLst/>
          </a:prstGeom>
          <a:solidFill>
            <a:schemeClr val="accent4">
              <a:lumMod val="75000"/>
            </a:schemeClr>
          </a:solidFill>
          <a:ln>
            <a:solidFill>
              <a:schemeClr val="accent4">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vert="horz" lIns="121920" tIns="60960" rIns="121920" bIns="60960" rtlCol="0" anchor="ctr">
            <a:noAutofit/>
          </a:bodyPr>
          <a:lstStyle>
            <a:lvl1pPr marL="342900" indent="-342900" algn="l" defTabSz="457200" rtl="0" eaLnBrk="1" latinLnBrk="0" hangingPunct="1">
              <a:spcBef>
                <a:spcPct val="20000"/>
              </a:spcBef>
              <a:buFont typeface="Arial"/>
              <a:buChar char="•"/>
              <a:defRPr sz="1400" b="0" kern="1200">
                <a:solidFill>
                  <a:schemeClr val="tx1">
                    <a:lumMod val="65000"/>
                    <a:lumOff val="35000"/>
                  </a:schemeClr>
                </a:solidFill>
                <a:latin typeface="DIN Light" charset="0"/>
                <a:ea typeface="DIN Light" charset="0"/>
                <a:cs typeface="DIN Light" charset="0"/>
              </a:defRPr>
            </a:lvl1pPr>
            <a:lvl2pPr marL="742950" indent="-285750" algn="l" defTabSz="457200" rtl="0" eaLnBrk="1" latinLnBrk="0" hangingPunct="1">
              <a:spcBef>
                <a:spcPct val="20000"/>
              </a:spcBef>
              <a:buFont typeface="Arial"/>
              <a:buChar char="–"/>
              <a:defRPr sz="1400" b="0" kern="1200">
                <a:solidFill>
                  <a:schemeClr val="tx1">
                    <a:lumMod val="65000"/>
                    <a:lumOff val="35000"/>
                  </a:schemeClr>
                </a:solidFill>
                <a:latin typeface="DIN Light" charset="0"/>
                <a:ea typeface="DIN Light" charset="0"/>
                <a:cs typeface="DIN Light" charset="0"/>
              </a:defRPr>
            </a:lvl2pPr>
            <a:lvl3pPr marL="1143000" indent="-228600" algn="l" defTabSz="457200" rtl="0" eaLnBrk="1" latinLnBrk="0" hangingPunct="1">
              <a:spcBef>
                <a:spcPct val="20000"/>
              </a:spcBef>
              <a:buFont typeface="Arial"/>
              <a:buChar char="•"/>
              <a:defRPr sz="1400" b="0" kern="1200">
                <a:solidFill>
                  <a:schemeClr val="tx1">
                    <a:lumMod val="65000"/>
                    <a:lumOff val="35000"/>
                  </a:schemeClr>
                </a:solidFill>
                <a:latin typeface="DIN Light" charset="0"/>
                <a:ea typeface="DIN Light" charset="0"/>
                <a:cs typeface="DIN Light" charset="0"/>
              </a:defRPr>
            </a:lvl3pPr>
            <a:lvl4pPr marL="1600200" indent="-228600" algn="l" defTabSz="457200" rtl="0" eaLnBrk="1" latinLnBrk="0" hangingPunct="1">
              <a:spcBef>
                <a:spcPct val="20000"/>
              </a:spcBef>
              <a:buFont typeface="Arial"/>
              <a:buChar char="–"/>
              <a:defRPr sz="1400" b="0" kern="1200">
                <a:solidFill>
                  <a:schemeClr val="tx1">
                    <a:lumMod val="65000"/>
                    <a:lumOff val="35000"/>
                  </a:schemeClr>
                </a:solidFill>
                <a:latin typeface="DIN Light" charset="0"/>
                <a:ea typeface="DIN Light" charset="0"/>
                <a:cs typeface="DIN Light" charset="0"/>
              </a:defRPr>
            </a:lvl4pPr>
            <a:lvl5pPr marL="2057400" indent="-228600" algn="l" defTabSz="457200" rtl="0" eaLnBrk="1" latinLnBrk="0" hangingPunct="1">
              <a:spcBef>
                <a:spcPct val="20000"/>
              </a:spcBef>
              <a:buFont typeface="Arial"/>
              <a:buChar char="»"/>
              <a:defRPr sz="1400" b="0" kern="1200">
                <a:solidFill>
                  <a:schemeClr val="tx1">
                    <a:lumMod val="65000"/>
                    <a:lumOff val="35000"/>
                  </a:schemeClr>
                </a:solidFill>
                <a:latin typeface="DIN Light" charset="0"/>
                <a:ea typeface="DIN Light" charset="0"/>
                <a:cs typeface="DIN Light" charset="0"/>
              </a:defRPr>
            </a:lvl5pPr>
            <a:lvl6pPr marL="2514600" indent="-228600" algn="l" defTabSz="457200" rtl="0" eaLnBrk="1" latinLnBrk="0" hangingPunct="1">
              <a:spcBef>
                <a:spcPct val="20000"/>
              </a:spcBef>
              <a:buFont typeface="Arial"/>
              <a:buChar char="•"/>
              <a:defRPr sz="1800" kern="1200">
                <a:solidFill>
                  <a:schemeClr val="lt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lt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lt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lt1"/>
                </a:solidFill>
                <a:latin typeface="+mn-lt"/>
                <a:ea typeface="+mn-ea"/>
                <a:cs typeface="+mn-cs"/>
              </a:defRPr>
            </a:lvl9pPr>
          </a:lstStyle>
          <a:p>
            <a:pPr marL="0" indent="0" algn="ctr" defTabSz="609585">
              <a:buNone/>
            </a:pPr>
            <a:r>
              <a:rPr lang="fr-FR" sz="1867" dirty="0">
                <a:solidFill>
                  <a:prstClr val="white"/>
                </a:solidFill>
                <a:latin typeface="Avenir Light"/>
              </a:rPr>
              <a:t>3 - Initiation et animation de réseaux</a:t>
            </a:r>
          </a:p>
        </p:txBody>
      </p:sp>
      <p:sp>
        <p:nvSpPr>
          <p:cNvPr id="16" name="Ellipse 15">
            <a:extLst>
              <a:ext uri="{FF2B5EF4-FFF2-40B4-BE49-F238E27FC236}">
                <a16:creationId xmlns:a16="http://schemas.microsoft.com/office/drawing/2014/main" id="{A4214B5C-F027-4395-BDE8-D69FF7E7A0CC}"/>
              </a:ext>
            </a:extLst>
          </p:cNvPr>
          <p:cNvSpPr/>
          <p:nvPr/>
        </p:nvSpPr>
        <p:spPr>
          <a:xfrm>
            <a:off x="1987770" y="775012"/>
            <a:ext cx="2858813" cy="2392093"/>
          </a:xfrm>
          <a:prstGeom prst="ellipse">
            <a:avLst/>
          </a:prstGeom>
          <a:solidFill>
            <a:srgbClr val="007B87"/>
          </a:solidFill>
          <a:ln>
            <a:solidFill>
              <a:srgbClr val="007B87"/>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r>
              <a:rPr lang="fr-FR" sz="1867" dirty="0">
                <a:solidFill>
                  <a:prstClr val="white"/>
                </a:solidFill>
                <a:latin typeface="Avenir Light"/>
              </a:rPr>
              <a:t>1 - Expertise des situations les plus complexes</a:t>
            </a:r>
          </a:p>
        </p:txBody>
      </p:sp>
      <p:sp>
        <p:nvSpPr>
          <p:cNvPr id="17" name="Espace réservé du contenu 10">
            <a:extLst>
              <a:ext uri="{FF2B5EF4-FFF2-40B4-BE49-F238E27FC236}">
                <a16:creationId xmlns:a16="http://schemas.microsoft.com/office/drawing/2014/main" id="{D1D830D6-0E1F-413E-8BE0-6DC29FF9AACA}"/>
              </a:ext>
            </a:extLst>
          </p:cNvPr>
          <p:cNvSpPr txBox="1">
            <a:spLocks/>
          </p:cNvSpPr>
          <p:nvPr/>
        </p:nvSpPr>
        <p:spPr>
          <a:xfrm>
            <a:off x="8515382" y="775012"/>
            <a:ext cx="3098213" cy="2392093"/>
          </a:xfrm>
          <a:prstGeom prst="ellipse">
            <a:avLst/>
          </a:prstGeom>
          <a:solidFill>
            <a:srgbClr val="F74D34"/>
          </a:solidFill>
          <a:ln w="9525" cap="flat" cmpd="sng" algn="ctr">
            <a:solidFill>
              <a:srgbClr val="F74D34"/>
            </a:solidFill>
            <a:prstDash val="solid"/>
          </a:ln>
        </p:spPr>
        <p:style>
          <a:lnRef idx="1">
            <a:schemeClr val="accent1"/>
          </a:lnRef>
          <a:fillRef idx="3">
            <a:schemeClr val="accent1"/>
          </a:fillRef>
          <a:effectRef idx="2">
            <a:schemeClr val="accent1"/>
          </a:effectRef>
          <a:fontRef idx="minor">
            <a:schemeClr val="lt1"/>
          </a:fontRef>
        </p:style>
        <p:txBody>
          <a:bodyPr vert="horz" lIns="121920" tIns="60960" rIns="121920" bIns="60960" rtlCol="0" anchor="ctr">
            <a:noAutofit/>
          </a:bodyPr>
          <a:lstStyle>
            <a:lvl1pPr marL="342900" indent="-342900" algn="l" defTabSz="457200" rtl="0" eaLnBrk="1" latinLnBrk="0" hangingPunct="1">
              <a:spcBef>
                <a:spcPct val="20000"/>
              </a:spcBef>
              <a:buFont typeface="Arial"/>
              <a:buChar char="•"/>
              <a:defRPr sz="1400" b="0" kern="1200">
                <a:solidFill>
                  <a:schemeClr val="tx1">
                    <a:lumMod val="65000"/>
                    <a:lumOff val="35000"/>
                  </a:schemeClr>
                </a:solidFill>
                <a:latin typeface="DIN Light" charset="0"/>
                <a:ea typeface="DIN Light" charset="0"/>
                <a:cs typeface="DIN Light" charset="0"/>
              </a:defRPr>
            </a:lvl1pPr>
            <a:lvl2pPr marL="742950" indent="-285750" algn="l" defTabSz="457200" rtl="0" eaLnBrk="1" latinLnBrk="0" hangingPunct="1">
              <a:spcBef>
                <a:spcPct val="20000"/>
              </a:spcBef>
              <a:buFont typeface="Arial"/>
              <a:buChar char="–"/>
              <a:defRPr sz="1400" b="0" kern="1200">
                <a:solidFill>
                  <a:schemeClr val="tx1">
                    <a:lumMod val="65000"/>
                    <a:lumOff val="35000"/>
                  </a:schemeClr>
                </a:solidFill>
                <a:latin typeface="DIN Light" charset="0"/>
                <a:ea typeface="DIN Light" charset="0"/>
                <a:cs typeface="DIN Light" charset="0"/>
              </a:defRPr>
            </a:lvl2pPr>
            <a:lvl3pPr marL="1143000" indent="-228600" algn="l" defTabSz="457200" rtl="0" eaLnBrk="1" latinLnBrk="0" hangingPunct="1">
              <a:spcBef>
                <a:spcPct val="20000"/>
              </a:spcBef>
              <a:buFont typeface="Arial"/>
              <a:buChar char="•"/>
              <a:defRPr sz="1400" b="0" kern="1200">
                <a:solidFill>
                  <a:schemeClr val="tx1">
                    <a:lumMod val="65000"/>
                    <a:lumOff val="35000"/>
                  </a:schemeClr>
                </a:solidFill>
                <a:latin typeface="DIN Light" charset="0"/>
                <a:ea typeface="DIN Light" charset="0"/>
                <a:cs typeface="DIN Light" charset="0"/>
              </a:defRPr>
            </a:lvl3pPr>
            <a:lvl4pPr marL="1600200" indent="-228600" algn="l" defTabSz="457200" rtl="0" eaLnBrk="1" latinLnBrk="0" hangingPunct="1">
              <a:spcBef>
                <a:spcPct val="20000"/>
              </a:spcBef>
              <a:buFont typeface="Arial"/>
              <a:buChar char="–"/>
              <a:defRPr sz="1400" b="0" kern="1200">
                <a:solidFill>
                  <a:schemeClr val="tx1">
                    <a:lumMod val="65000"/>
                    <a:lumOff val="35000"/>
                  </a:schemeClr>
                </a:solidFill>
                <a:latin typeface="DIN Light" charset="0"/>
                <a:ea typeface="DIN Light" charset="0"/>
                <a:cs typeface="DIN Light" charset="0"/>
              </a:defRPr>
            </a:lvl4pPr>
            <a:lvl5pPr marL="2057400" indent="-228600" algn="l" defTabSz="457200" rtl="0" eaLnBrk="1" latinLnBrk="0" hangingPunct="1">
              <a:spcBef>
                <a:spcPct val="20000"/>
              </a:spcBef>
              <a:buFont typeface="Arial"/>
              <a:buChar char="»"/>
              <a:defRPr sz="1400" b="0" kern="1200">
                <a:solidFill>
                  <a:schemeClr val="tx1">
                    <a:lumMod val="65000"/>
                    <a:lumOff val="35000"/>
                  </a:schemeClr>
                </a:solidFill>
                <a:latin typeface="DIN Light" charset="0"/>
                <a:ea typeface="DIN Light" charset="0"/>
                <a:cs typeface="DIN Light" charset="0"/>
              </a:defRPr>
            </a:lvl5pPr>
            <a:lvl6pPr marL="2514600" indent="-228600" algn="l" defTabSz="457200" rtl="0" eaLnBrk="1" latinLnBrk="0" hangingPunct="1">
              <a:spcBef>
                <a:spcPct val="20000"/>
              </a:spcBef>
              <a:buFont typeface="Arial"/>
              <a:buChar char="•"/>
              <a:defRPr sz="1800" kern="1200">
                <a:solidFill>
                  <a:schemeClr val="lt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lt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lt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lt1"/>
                </a:solidFill>
                <a:latin typeface="+mn-lt"/>
                <a:ea typeface="+mn-ea"/>
                <a:cs typeface="+mn-cs"/>
              </a:defRPr>
            </a:lvl9pPr>
          </a:lstStyle>
          <a:p>
            <a:pPr marL="0" indent="0" algn="ctr" defTabSz="609585">
              <a:buNone/>
            </a:pPr>
            <a:r>
              <a:rPr lang="fr-FR" sz="1867" dirty="0">
                <a:solidFill>
                  <a:prstClr val="white"/>
                </a:solidFill>
                <a:latin typeface="Avenir Light"/>
              </a:rPr>
              <a:t>2  - Transfert des savoirs,</a:t>
            </a:r>
          </a:p>
          <a:p>
            <a:pPr marL="0" indent="0" algn="ctr" defTabSz="609585">
              <a:buNone/>
            </a:pPr>
            <a:r>
              <a:rPr lang="fr-FR" sz="1867" dirty="0">
                <a:solidFill>
                  <a:prstClr val="white"/>
                </a:solidFill>
                <a:latin typeface="Avenir Light"/>
              </a:rPr>
              <a:t>  Formalisations,</a:t>
            </a:r>
          </a:p>
          <a:p>
            <a:pPr marL="0" indent="0" algn="ctr" defTabSz="609585">
              <a:buNone/>
            </a:pPr>
            <a:r>
              <a:rPr lang="fr-FR" sz="1867" dirty="0">
                <a:solidFill>
                  <a:prstClr val="white"/>
                </a:solidFill>
                <a:latin typeface="Avenir Light"/>
              </a:rPr>
              <a:t> Formations</a:t>
            </a:r>
          </a:p>
          <a:p>
            <a:pPr marL="0" indent="0" algn="ctr" defTabSz="609585">
              <a:buNone/>
            </a:pPr>
            <a:endParaRPr lang="fr-FR" sz="1867" dirty="0">
              <a:solidFill>
                <a:prstClr val="white"/>
              </a:solidFill>
              <a:latin typeface="Avenir Light"/>
            </a:endParaRPr>
          </a:p>
        </p:txBody>
      </p:sp>
      <p:cxnSp>
        <p:nvCxnSpPr>
          <p:cNvPr id="19" name="Connecteur droit avec flèche 18">
            <a:extLst>
              <a:ext uri="{FF2B5EF4-FFF2-40B4-BE49-F238E27FC236}">
                <a16:creationId xmlns:a16="http://schemas.microsoft.com/office/drawing/2014/main" id="{82D04C90-2E15-4258-AC7B-03429A65731F}"/>
              </a:ext>
            </a:extLst>
          </p:cNvPr>
          <p:cNvCxnSpPr>
            <a:cxnSpLocks/>
          </p:cNvCxnSpPr>
          <p:nvPr/>
        </p:nvCxnSpPr>
        <p:spPr>
          <a:xfrm flipH="1" flipV="1">
            <a:off x="4204467" y="2428642"/>
            <a:ext cx="1572591" cy="936487"/>
          </a:xfrm>
          <a:prstGeom prst="straightConnector1">
            <a:avLst/>
          </a:prstGeom>
          <a:ln>
            <a:solidFill>
              <a:schemeClr val="tx1">
                <a:lumMod val="75000"/>
                <a:lumOff val="2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20" name="Connecteur droit avec flèche 19">
            <a:extLst>
              <a:ext uri="{FF2B5EF4-FFF2-40B4-BE49-F238E27FC236}">
                <a16:creationId xmlns:a16="http://schemas.microsoft.com/office/drawing/2014/main" id="{7FCBD64C-F689-4CB9-9DB0-9F05091878E0}"/>
              </a:ext>
            </a:extLst>
          </p:cNvPr>
          <p:cNvCxnSpPr/>
          <p:nvPr/>
        </p:nvCxnSpPr>
        <p:spPr>
          <a:xfrm flipV="1">
            <a:off x="7377597" y="2230618"/>
            <a:ext cx="1572591" cy="1108919"/>
          </a:xfrm>
          <a:prstGeom prst="straightConnector1">
            <a:avLst/>
          </a:prstGeom>
          <a:ln>
            <a:solidFill>
              <a:schemeClr val="tx1">
                <a:lumMod val="75000"/>
                <a:lumOff val="2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21" name="Connecteur droit avec flèche 20">
            <a:extLst>
              <a:ext uri="{FF2B5EF4-FFF2-40B4-BE49-F238E27FC236}">
                <a16:creationId xmlns:a16="http://schemas.microsoft.com/office/drawing/2014/main" id="{B2010910-A633-4AD2-9736-05BDBE791C59}"/>
              </a:ext>
            </a:extLst>
          </p:cNvPr>
          <p:cNvCxnSpPr>
            <a:cxnSpLocks/>
          </p:cNvCxnSpPr>
          <p:nvPr/>
        </p:nvCxnSpPr>
        <p:spPr>
          <a:xfrm>
            <a:off x="7270719" y="3786793"/>
            <a:ext cx="1679468" cy="1280508"/>
          </a:xfrm>
          <a:prstGeom prst="straightConnector1">
            <a:avLst/>
          </a:prstGeom>
          <a:ln>
            <a:solidFill>
              <a:schemeClr val="tx1">
                <a:lumMod val="75000"/>
                <a:lumOff val="25000"/>
              </a:schemeClr>
            </a:solidFill>
            <a:tailEnd type="triangle"/>
          </a:ln>
        </p:spPr>
        <p:style>
          <a:lnRef idx="2">
            <a:schemeClr val="dk1"/>
          </a:lnRef>
          <a:fillRef idx="0">
            <a:schemeClr val="dk1"/>
          </a:fillRef>
          <a:effectRef idx="1">
            <a:schemeClr val="dk1"/>
          </a:effectRef>
          <a:fontRef idx="minor">
            <a:schemeClr val="tx1"/>
          </a:fontRef>
        </p:style>
      </p:cxnSp>
      <p:cxnSp>
        <p:nvCxnSpPr>
          <p:cNvPr id="22" name="Connecteur droit avec flèche 21">
            <a:extLst>
              <a:ext uri="{FF2B5EF4-FFF2-40B4-BE49-F238E27FC236}">
                <a16:creationId xmlns:a16="http://schemas.microsoft.com/office/drawing/2014/main" id="{3BD03E61-55ED-44BE-AC4F-DCB65705AA7A}"/>
              </a:ext>
            </a:extLst>
          </p:cNvPr>
          <p:cNvCxnSpPr>
            <a:cxnSpLocks/>
          </p:cNvCxnSpPr>
          <p:nvPr/>
        </p:nvCxnSpPr>
        <p:spPr>
          <a:xfrm flipH="1">
            <a:off x="4312248" y="3880760"/>
            <a:ext cx="1572592" cy="1092571"/>
          </a:xfrm>
          <a:prstGeom prst="straightConnector1">
            <a:avLst/>
          </a:prstGeom>
          <a:ln>
            <a:solidFill>
              <a:schemeClr val="tx1">
                <a:lumMod val="75000"/>
                <a:lumOff val="25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18" name="Rectangle à coins arrondis 7">
            <a:extLst>
              <a:ext uri="{FF2B5EF4-FFF2-40B4-BE49-F238E27FC236}">
                <a16:creationId xmlns:a16="http://schemas.microsoft.com/office/drawing/2014/main" id="{EDD6A2C4-B80A-4A38-8C6D-920B4C4F1B04}"/>
              </a:ext>
            </a:extLst>
          </p:cNvPr>
          <p:cNvSpPr/>
          <p:nvPr/>
        </p:nvSpPr>
        <p:spPr>
          <a:xfrm>
            <a:off x="5210941" y="2652268"/>
            <a:ext cx="2830787" cy="1821792"/>
          </a:xfrm>
          <a:prstGeom prst="round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609585"/>
            <a:r>
              <a:rPr lang="fr-FR" sz="2400" dirty="0">
                <a:solidFill>
                  <a:prstClr val="white"/>
                </a:solidFill>
                <a:latin typeface="Avenir Light"/>
              </a:rPr>
              <a:t>Missions</a:t>
            </a:r>
          </a:p>
        </p:txBody>
      </p:sp>
      <p:sp>
        <p:nvSpPr>
          <p:cNvPr id="4" name="Titre 3">
            <a:extLst>
              <a:ext uri="{FF2B5EF4-FFF2-40B4-BE49-F238E27FC236}">
                <a16:creationId xmlns:a16="http://schemas.microsoft.com/office/drawing/2014/main" id="{4BC03AF1-F334-45C3-BB27-F1A6153722F8}"/>
              </a:ext>
            </a:extLst>
          </p:cNvPr>
          <p:cNvSpPr>
            <a:spLocks noGrp="1"/>
          </p:cNvSpPr>
          <p:nvPr>
            <p:ph type="title"/>
          </p:nvPr>
        </p:nvSpPr>
        <p:spPr/>
        <p:txBody>
          <a:bodyPr/>
          <a:lstStyle/>
          <a:p>
            <a:endParaRPr lang="fr-FR"/>
          </a:p>
        </p:txBody>
      </p:sp>
      <p:sp>
        <p:nvSpPr>
          <p:cNvPr id="5" name="Espace réservé du contenu 4">
            <a:extLst>
              <a:ext uri="{FF2B5EF4-FFF2-40B4-BE49-F238E27FC236}">
                <a16:creationId xmlns:a16="http://schemas.microsoft.com/office/drawing/2014/main" id="{19FB443E-FEE6-403C-AB95-0A9017F227CE}"/>
              </a:ext>
            </a:extLst>
          </p:cNvPr>
          <p:cNvSpPr>
            <a:spLocks noGrp="1"/>
          </p:cNvSpPr>
          <p:nvPr>
            <p:ph sz="half" idx="2"/>
          </p:nvPr>
        </p:nvSpPr>
        <p:spPr/>
        <p:txBody>
          <a:bodyPr/>
          <a:lstStyle/>
          <a:p>
            <a:endParaRPr lang="fr-FR"/>
          </a:p>
        </p:txBody>
      </p:sp>
      <p:sp>
        <p:nvSpPr>
          <p:cNvPr id="6" name="Espace réservé du texte 5">
            <a:extLst>
              <a:ext uri="{FF2B5EF4-FFF2-40B4-BE49-F238E27FC236}">
                <a16:creationId xmlns:a16="http://schemas.microsoft.com/office/drawing/2014/main" id="{070E226B-ACAF-4891-8D27-8D48D925E668}"/>
              </a:ext>
            </a:extLst>
          </p:cNvPr>
          <p:cNvSpPr>
            <a:spLocks noGrp="1"/>
          </p:cNvSpPr>
          <p:nvPr>
            <p:ph type="body" sz="quarter" idx="18"/>
          </p:nvPr>
        </p:nvSpPr>
        <p:spPr/>
        <p:txBody>
          <a:bodyPr/>
          <a:lstStyle/>
          <a:p>
            <a:endParaRPr lang="fr-FR"/>
          </a:p>
        </p:txBody>
      </p:sp>
      <p:sp>
        <p:nvSpPr>
          <p:cNvPr id="23" name="Espace réservé du numéro de diapositive 2">
            <a:extLst>
              <a:ext uri="{FF2B5EF4-FFF2-40B4-BE49-F238E27FC236}">
                <a16:creationId xmlns:a16="http://schemas.microsoft.com/office/drawing/2014/main" id="{B8E77BFC-37A6-4EC8-86D9-483731FD925A}"/>
              </a:ext>
            </a:extLst>
          </p:cNvPr>
          <p:cNvSpPr>
            <a:spLocks noGrp="1"/>
          </p:cNvSpPr>
          <p:nvPr>
            <p:ph type="sldNum" sz="quarter" idx="21"/>
          </p:nvPr>
        </p:nvSpPr>
        <p:spPr>
          <a:xfrm>
            <a:off x="10173326" y="6308727"/>
            <a:ext cx="1918741" cy="412749"/>
          </a:xfrm>
        </p:spPr>
        <p:txBody>
          <a:bodyPr/>
          <a:lstStyle/>
          <a:p>
            <a:r>
              <a:rPr lang="fr-FR" dirty="0"/>
              <a:t>11</a:t>
            </a:r>
          </a:p>
        </p:txBody>
      </p:sp>
    </p:spTree>
    <p:extLst>
      <p:ext uri="{BB962C8B-B14F-4D97-AF65-F5344CB8AC3E}">
        <p14:creationId xmlns:p14="http://schemas.microsoft.com/office/powerpoint/2010/main" val="17234333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re 15">
            <a:extLst>
              <a:ext uri="{FF2B5EF4-FFF2-40B4-BE49-F238E27FC236}">
                <a16:creationId xmlns:a16="http://schemas.microsoft.com/office/drawing/2014/main" id="{2F11BB9E-9CDD-4F1D-B485-08529F39E600}"/>
              </a:ext>
            </a:extLst>
          </p:cNvPr>
          <p:cNvSpPr>
            <a:spLocks noGrp="1"/>
          </p:cNvSpPr>
          <p:nvPr>
            <p:ph type="title"/>
          </p:nvPr>
        </p:nvSpPr>
        <p:spPr/>
        <p:txBody>
          <a:bodyPr>
            <a:normAutofit fontScale="90000"/>
          </a:bodyPr>
          <a:lstStyle/>
          <a:p>
            <a:r>
              <a:rPr lang="fr-FR" dirty="0"/>
              <a:t>2</a:t>
            </a:r>
          </a:p>
        </p:txBody>
      </p:sp>
      <p:sp>
        <p:nvSpPr>
          <p:cNvPr id="18" name="Espace réservé du texte 17">
            <a:extLst>
              <a:ext uri="{FF2B5EF4-FFF2-40B4-BE49-F238E27FC236}">
                <a16:creationId xmlns:a16="http://schemas.microsoft.com/office/drawing/2014/main" id="{F4B50D32-58C3-4956-AF13-A43F288DD7F8}"/>
              </a:ext>
            </a:extLst>
          </p:cNvPr>
          <p:cNvSpPr>
            <a:spLocks noGrp="1"/>
          </p:cNvSpPr>
          <p:nvPr>
            <p:ph type="body" sz="quarter" idx="12"/>
          </p:nvPr>
        </p:nvSpPr>
        <p:spPr/>
        <p:txBody>
          <a:bodyPr/>
          <a:lstStyle/>
          <a:p>
            <a:r>
              <a:rPr lang="fr-FR" dirty="0"/>
              <a:t>Les personnes TSA/DV</a:t>
            </a:r>
          </a:p>
        </p:txBody>
      </p:sp>
      <p:sp>
        <p:nvSpPr>
          <p:cNvPr id="12" name="Rectangle 11"/>
          <p:cNvSpPr/>
          <p:nvPr>
            <p:custDataLst>
              <p:tags r:id="rId1"/>
            </p:custDataLst>
          </p:nvPr>
        </p:nvSpPr>
        <p:spPr>
          <a:xfrm>
            <a:off x="477079" y="1"/>
            <a:ext cx="1219200" cy="268630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400"/>
          </a:p>
        </p:txBody>
      </p:sp>
    </p:spTree>
    <p:extLst>
      <p:ext uri="{BB962C8B-B14F-4D97-AF65-F5344CB8AC3E}">
        <p14:creationId xmlns:p14="http://schemas.microsoft.com/office/powerpoint/2010/main" val="7181435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1747308" y="344488"/>
            <a:ext cx="9719733" cy="1143000"/>
          </a:xfrm>
        </p:spPr>
        <p:txBody>
          <a:bodyPr/>
          <a:lstStyle/>
          <a:p>
            <a:pPr algn="ctr"/>
            <a:r>
              <a:rPr lang="fr-FR" b="1" dirty="0"/>
              <a:t>Définitions</a:t>
            </a:r>
          </a:p>
        </p:txBody>
      </p:sp>
      <p:sp>
        <p:nvSpPr>
          <p:cNvPr id="6" name="Espace réservé du contenu 5"/>
          <p:cNvSpPr>
            <a:spLocks noGrp="1"/>
          </p:cNvSpPr>
          <p:nvPr>
            <p:ph sz="half" idx="2"/>
          </p:nvPr>
        </p:nvSpPr>
        <p:spPr>
          <a:xfrm>
            <a:off x="971021" y="2620963"/>
            <a:ext cx="4972579" cy="3450697"/>
          </a:xfrm>
          <a:ln>
            <a:noFill/>
          </a:ln>
        </p:spPr>
        <p:txBody>
          <a:bodyPr>
            <a:normAutofit/>
          </a:bodyPr>
          <a:lstStyle/>
          <a:p>
            <a:r>
              <a:rPr lang="fr-FR" sz="2000" dirty="0"/>
              <a:t>Origine neuro développementale</a:t>
            </a:r>
          </a:p>
          <a:p>
            <a:r>
              <a:rPr lang="fr-FR" sz="2000" dirty="0"/>
              <a:t>Anomalies dans la communication sociale et les interactions sociales, survenant dans de multiples contextes</a:t>
            </a:r>
          </a:p>
          <a:p>
            <a:r>
              <a:rPr lang="fr-FR" sz="2000" dirty="0"/>
              <a:t>Intérêts restreints et comportements répétitifs</a:t>
            </a:r>
          </a:p>
          <a:p>
            <a:r>
              <a:rPr lang="fr-FR" sz="2000" dirty="0"/>
              <a:t>Un retard intellectuel, un retard ou une absence de langage peuvent être ou non associés.</a:t>
            </a:r>
          </a:p>
          <a:p>
            <a:r>
              <a:rPr lang="fr-FR" sz="2000" dirty="0"/>
              <a:t>Apparition précoce des troubles </a:t>
            </a:r>
          </a:p>
          <a:p>
            <a:endParaRPr lang="fr-FR" sz="1800" dirty="0"/>
          </a:p>
        </p:txBody>
      </p:sp>
      <p:sp>
        <p:nvSpPr>
          <p:cNvPr id="7" name="Espace réservé du texte 6"/>
          <p:cNvSpPr>
            <a:spLocks noGrp="1"/>
          </p:cNvSpPr>
          <p:nvPr>
            <p:ph type="body" sz="quarter" idx="4294967295"/>
          </p:nvPr>
        </p:nvSpPr>
        <p:spPr>
          <a:xfrm>
            <a:off x="7609681" y="1487489"/>
            <a:ext cx="3278187" cy="892173"/>
          </a:xfrm>
          <a:ln>
            <a:solidFill>
              <a:schemeClr val="tx1"/>
            </a:solidFill>
          </a:ln>
        </p:spPr>
        <p:txBody>
          <a:bodyPr>
            <a:normAutofit/>
          </a:bodyPr>
          <a:lstStyle/>
          <a:p>
            <a:pPr marL="0" indent="0" algn="ctr">
              <a:buNone/>
            </a:pPr>
            <a:r>
              <a:rPr lang="fr-FR" sz="2400" dirty="0">
                <a:latin typeface="DIN Light"/>
              </a:rPr>
              <a:t>Les caractéristiques de  la  cécité </a:t>
            </a:r>
          </a:p>
        </p:txBody>
      </p:sp>
      <p:sp>
        <p:nvSpPr>
          <p:cNvPr id="8" name="Espace réservé du contenu 7"/>
          <p:cNvSpPr>
            <a:spLocks noGrp="1"/>
          </p:cNvSpPr>
          <p:nvPr>
            <p:ph sz="quarter" idx="4294967295"/>
          </p:nvPr>
        </p:nvSpPr>
        <p:spPr>
          <a:xfrm>
            <a:off x="6534150" y="2505075"/>
            <a:ext cx="5429250" cy="3857625"/>
          </a:xfrm>
          <a:ln>
            <a:noFill/>
          </a:ln>
        </p:spPr>
        <p:txBody>
          <a:bodyPr>
            <a:normAutofit/>
          </a:bodyPr>
          <a:lstStyle/>
          <a:p>
            <a:pPr>
              <a:lnSpc>
                <a:spcPct val="100000"/>
              </a:lnSpc>
            </a:pPr>
            <a:r>
              <a:rPr lang="fr-FR" sz="2000" dirty="0">
                <a:solidFill>
                  <a:schemeClr val="tx1">
                    <a:lumMod val="65000"/>
                    <a:lumOff val="35000"/>
                  </a:schemeClr>
                </a:solidFill>
                <a:latin typeface="DIN Light" charset="0"/>
              </a:rPr>
              <a:t>Origine multi factorielle, congénitale ou acquise</a:t>
            </a:r>
          </a:p>
          <a:p>
            <a:pPr>
              <a:lnSpc>
                <a:spcPct val="100000"/>
              </a:lnSpc>
            </a:pPr>
            <a:r>
              <a:rPr lang="fr-FR" sz="2000" dirty="0">
                <a:solidFill>
                  <a:schemeClr val="tx1">
                    <a:lumMod val="65000"/>
                    <a:lumOff val="35000"/>
                  </a:schemeClr>
                </a:solidFill>
                <a:latin typeface="DIN Light" charset="0"/>
              </a:rPr>
              <a:t>Champ visuel réduit à 10°</a:t>
            </a:r>
          </a:p>
          <a:p>
            <a:pPr>
              <a:lnSpc>
                <a:spcPct val="100000"/>
              </a:lnSpc>
            </a:pPr>
            <a:r>
              <a:rPr lang="fr-FR" sz="2000" dirty="0">
                <a:solidFill>
                  <a:schemeClr val="tx1">
                    <a:lumMod val="65000"/>
                    <a:lumOff val="35000"/>
                  </a:schemeClr>
                </a:solidFill>
                <a:latin typeface="DIN Light" charset="0"/>
              </a:rPr>
              <a:t>et/ou</a:t>
            </a:r>
          </a:p>
          <a:p>
            <a:pPr>
              <a:lnSpc>
                <a:spcPct val="100000"/>
              </a:lnSpc>
            </a:pPr>
            <a:r>
              <a:rPr lang="fr-FR" sz="2000" dirty="0">
                <a:solidFill>
                  <a:schemeClr val="tx1">
                    <a:lumMod val="65000"/>
                    <a:lumOff val="35000"/>
                  </a:schemeClr>
                </a:solidFill>
                <a:latin typeface="DIN Light" charset="0"/>
              </a:rPr>
              <a:t> Acuité du meilleur œil corrigé inférieur ou  égal à 1/20ème </a:t>
            </a:r>
          </a:p>
          <a:p>
            <a:pPr>
              <a:lnSpc>
                <a:spcPct val="100000"/>
              </a:lnSpc>
            </a:pPr>
            <a:r>
              <a:rPr lang="fr-FR" sz="2000" dirty="0">
                <a:solidFill>
                  <a:schemeClr val="tx1">
                    <a:lumMod val="65000"/>
                    <a:lumOff val="35000"/>
                  </a:schemeClr>
                </a:solidFill>
                <a:latin typeface="DIN Light" charset="0"/>
              </a:rPr>
              <a:t>Regroupent :</a:t>
            </a:r>
          </a:p>
          <a:p>
            <a:pPr marL="457189" lvl="2" indent="-457189">
              <a:lnSpc>
                <a:spcPct val="100000"/>
              </a:lnSpc>
            </a:pPr>
            <a:r>
              <a:rPr lang="fr-FR" sz="2000" dirty="0">
                <a:solidFill>
                  <a:schemeClr val="tx1">
                    <a:lumMod val="65000"/>
                    <a:lumOff val="35000"/>
                  </a:schemeClr>
                </a:solidFill>
                <a:latin typeface="DIN Light" charset="0"/>
              </a:rPr>
              <a:t>Cécité complète</a:t>
            </a:r>
          </a:p>
          <a:p>
            <a:pPr marL="800100" lvl="2" indent="-342900">
              <a:lnSpc>
                <a:spcPct val="100000"/>
              </a:lnSpc>
              <a:spcBef>
                <a:spcPts val="1000"/>
              </a:spcBef>
              <a:buFont typeface="Wingdings" panose="05000000000000000000" pitchFamily="2" charset="2"/>
              <a:buChar char="Ø"/>
            </a:pPr>
            <a:r>
              <a:rPr lang="fr-FR" sz="2000" dirty="0">
                <a:solidFill>
                  <a:schemeClr val="tx1">
                    <a:lumMod val="65000"/>
                    <a:lumOff val="35000"/>
                  </a:schemeClr>
                </a:solidFill>
                <a:latin typeface="DIN Light" charset="0"/>
              </a:rPr>
              <a:t>Perception jour/nuit</a:t>
            </a:r>
          </a:p>
          <a:p>
            <a:pPr marL="800100" lvl="2" indent="-342900">
              <a:lnSpc>
                <a:spcPct val="100000"/>
              </a:lnSpc>
              <a:spcBef>
                <a:spcPts val="1000"/>
              </a:spcBef>
              <a:buFont typeface="Wingdings" panose="05000000000000000000" pitchFamily="2" charset="2"/>
              <a:buChar char="Ø"/>
            </a:pPr>
            <a:r>
              <a:rPr lang="fr-FR" sz="2000" dirty="0">
                <a:solidFill>
                  <a:schemeClr val="tx1">
                    <a:lumMod val="65000"/>
                    <a:lumOff val="35000"/>
                  </a:schemeClr>
                </a:solidFill>
                <a:latin typeface="DIN Light" charset="0"/>
              </a:rPr>
              <a:t>Perception des masses et couleurs </a:t>
            </a:r>
          </a:p>
          <a:p>
            <a:pPr>
              <a:buFont typeface="Wingdings" panose="05000000000000000000" pitchFamily="2" charset="2"/>
              <a:buChar char="Ø"/>
            </a:pPr>
            <a:endParaRPr lang="fr-FR" sz="3200" dirty="0"/>
          </a:p>
          <a:p>
            <a:endParaRPr lang="fr-FR" sz="3200" dirty="0"/>
          </a:p>
        </p:txBody>
      </p:sp>
      <p:sp>
        <p:nvSpPr>
          <p:cNvPr id="3" name="Espace réservé du texte 2">
            <a:extLst>
              <a:ext uri="{FF2B5EF4-FFF2-40B4-BE49-F238E27FC236}">
                <a16:creationId xmlns:a16="http://schemas.microsoft.com/office/drawing/2014/main" id="{81E44387-0CB4-4B93-AA1E-83375F6E1CCA}"/>
              </a:ext>
            </a:extLst>
          </p:cNvPr>
          <p:cNvSpPr>
            <a:spLocks noGrp="1"/>
          </p:cNvSpPr>
          <p:nvPr>
            <p:ph type="body" sz="quarter" idx="18"/>
          </p:nvPr>
        </p:nvSpPr>
        <p:spPr/>
        <p:txBody>
          <a:bodyPr/>
          <a:lstStyle/>
          <a:p>
            <a:endParaRPr lang="fr-FR"/>
          </a:p>
        </p:txBody>
      </p:sp>
      <p:sp>
        <p:nvSpPr>
          <p:cNvPr id="9" name="Espace réservé du texte 6">
            <a:extLst>
              <a:ext uri="{FF2B5EF4-FFF2-40B4-BE49-F238E27FC236}">
                <a16:creationId xmlns:a16="http://schemas.microsoft.com/office/drawing/2014/main" id="{636292ED-9E96-4781-B4A3-DFE4D86EB4D3}"/>
              </a:ext>
            </a:extLst>
          </p:cNvPr>
          <p:cNvSpPr txBox="1">
            <a:spLocks/>
          </p:cNvSpPr>
          <p:nvPr/>
        </p:nvSpPr>
        <p:spPr>
          <a:xfrm>
            <a:off x="1878933" y="1487488"/>
            <a:ext cx="3578892" cy="892174"/>
          </a:xfrm>
          <a:prstGeom prst="rect">
            <a:avLst/>
          </a:prstGeom>
          <a:ln>
            <a:solidFill>
              <a:schemeClr val="tx1"/>
            </a:solidFill>
          </a:ln>
        </p:spPr>
        <p:txBody>
          <a:bodyPr vert="horz" lIns="91440" tIns="45720" rIns="91440" bIns="45720" rtlCol="0">
            <a:noAutofit/>
          </a:bodyPr>
          <a:lst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lgn="ctr">
              <a:buFont typeface="Arial"/>
              <a:buNone/>
            </a:pPr>
            <a:r>
              <a:rPr lang="fr-FR" sz="2400" dirty="0">
                <a:latin typeface="DIN Light"/>
              </a:rPr>
              <a:t>Les caractéristiques </a:t>
            </a:r>
          </a:p>
          <a:p>
            <a:pPr marL="0" indent="0" algn="ctr">
              <a:buFont typeface="Arial"/>
              <a:buNone/>
            </a:pPr>
            <a:r>
              <a:rPr lang="fr-FR" sz="2400" dirty="0">
                <a:latin typeface="DIN Light"/>
              </a:rPr>
              <a:t>Des TSA  </a:t>
            </a:r>
          </a:p>
        </p:txBody>
      </p:sp>
      <p:sp>
        <p:nvSpPr>
          <p:cNvPr id="10" name="Espace réservé du numéro de diapositive 2">
            <a:extLst>
              <a:ext uri="{FF2B5EF4-FFF2-40B4-BE49-F238E27FC236}">
                <a16:creationId xmlns:a16="http://schemas.microsoft.com/office/drawing/2014/main" id="{033CADCE-B477-4BD1-A898-7B8D4A1F6431}"/>
              </a:ext>
            </a:extLst>
          </p:cNvPr>
          <p:cNvSpPr>
            <a:spLocks noGrp="1"/>
          </p:cNvSpPr>
          <p:nvPr>
            <p:ph type="sldNum" sz="quarter" idx="21"/>
          </p:nvPr>
        </p:nvSpPr>
        <p:spPr>
          <a:xfrm>
            <a:off x="10173326" y="6308727"/>
            <a:ext cx="1918741" cy="412749"/>
          </a:xfrm>
        </p:spPr>
        <p:txBody>
          <a:bodyPr/>
          <a:lstStyle/>
          <a:p>
            <a:r>
              <a:rPr lang="fr-FR" dirty="0"/>
              <a:t>12</a:t>
            </a:r>
          </a:p>
        </p:txBody>
      </p:sp>
    </p:spTree>
    <p:extLst>
      <p:ext uri="{BB962C8B-B14F-4D97-AF65-F5344CB8AC3E}">
        <p14:creationId xmlns:p14="http://schemas.microsoft.com/office/powerpoint/2010/main" val="32717541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2210329" y="1136565"/>
            <a:ext cx="9024408" cy="1143000"/>
          </a:xfrm>
        </p:spPr>
        <p:txBody>
          <a:bodyPr>
            <a:normAutofit fontScale="90000"/>
          </a:bodyPr>
          <a:lstStyle/>
          <a:p>
            <a:pPr algn="ctr"/>
            <a:r>
              <a:rPr lang="fr-FR" b="1" dirty="0"/>
              <a:t>Des Coïncidences symptomatiques entre TSA et Cécité</a:t>
            </a:r>
          </a:p>
        </p:txBody>
      </p:sp>
      <p:sp>
        <p:nvSpPr>
          <p:cNvPr id="2" name="Espace réservé du contenu 1"/>
          <p:cNvSpPr>
            <a:spLocks noGrp="1"/>
          </p:cNvSpPr>
          <p:nvPr>
            <p:ph sz="half" idx="2"/>
          </p:nvPr>
        </p:nvSpPr>
        <p:spPr/>
        <p:txBody>
          <a:bodyPr>
            <a:normAutofit lnSpcReduction="10000"/>
          </a:bodyPr>
          <a:lstStyle/>
          <a:p>
            <a:pPr marL="342900" indent="-342900">
              <a:lnSpc>
                <a:spcPct val="120000"/>
              </a:lnSpc>
            </a:pPr>
            <a:r>
              <a:rPr lang="fr-FR" dirty="0"/>
              <a:t>Des comportements, des attitudes, des difficultés apparentés ; autant de caractéristiques autistiques que de spécificités présentes dans le développement de l’enfant aveugle</a:t>
            </a:r>
          </a:p>
          <a:p>
            <a:pPr marL="342900" indent="-342900">
              <a:lnSpc>
                <a:spcPct val="120000"/>
              </a:lnSpc>
            </a:pPr>
            <a:endParaRPr lang="fr-FR" dirty="0"/>
          </a:p>
          <a:p>
            <a:pPr marL="342900" indent="-342900">
              <a:lnSpc>
                <a:spcPct val="120000"/>
              </a:lnSpc>
            </a:pPr>
            <a:r>
              <a:rPr lang="fr-FR" dirty="0"/>
              <a:t>Sur plusieurs niveaux :</a:t>
            </a:r>
          </a:p>
          <a:p>
            <a:pPr lvl="1">
              <a:buFont typeface="Wingdings" panose="05000000000000000000" pitchFamily="2" charset="2"/>
              <a:buChar char="ü"/>
            </a:pPr>
            <a:r>
              <a:rPr lang="fr-FR" dirty="0"/>
              <a:t>communication, langage</a:t>
            </a:r>
          </a:p>
          <a:p>
            <a:pPr lvl="1">
              <a:buFont typeface="Wingdings" panose="05000000000000000000" pitchFamily="2" charset="2"/>
              <a:buChar char="ü"/>
            </a:pPr>
            <a:r>
              <a:rPr lang="fr-FR" dirty="0"/>
              <a:t>sensoriel</a:t>
            </a:r>
          </a:p>
          <a:p>
            <a:pPr lvl="1">
              <a:buFont typeface="Wingdings" panose="05000000000000000000" pitchFamily="2" charset="2"/>
              <a:buChar char="ü"/>
            </a:pPr>
            <a:r>
              <a:rPr lang="fr-FR" dirty="0"/>
              <a:t>développement cognitif</a:t>
            </a:r>
          </a:p>
          <a:p>
            <a:pPr lvl="1">
              <a:buFont typeface="Wingdings" panose="05000000000000000000" pitchFamily="2" charset="2"/>
              <a:buChar char="ü"/>
            </a:pPr>
            <a:r>
              <a:rPr lang="fr-FR" dirty="0"/>
              <a:t>comportemental</a:t>
            </a:r>
          </a:p>
          <a:p>
            <a:pPr lvl="1">
              <a:buFont typeface="Wingdings" panose="05000000000000000000" pitchFamily="2" charset="2"/>
              <a:buChar char="ü"/>
            </a:pPr>
            <a:r>
              <a:rPr lang="fr-FR" dirty="0"/>
              <a:t> étapes du développement</a:t>
            </a:r>
          </a:p>
          <a:p>
            <a:pPr lvl="1">
              <a:buFont typeface="Wingdings" panose="05000000000000000000" pitchFamily="2" charset="2"/>
              <a:buChar char="ü"/>
            </a:pPr>
            <a:r>
              <a:rPr lang="fr-FR" dirty="0"/>
              <a:t>relations sociales</a:t>
            </a:r>
          </a:p>
          <a:p>
            <a:endParaRPr lang="fr-FR" u="sng" dirty="0">
              <a:solidFill>
                <a:schemeClr val="tx1"/>
              </a:solidFill>
            </a:endParaRPr>
          </a:p>
          <a:p>
            <a:endParaRPr lang="fr-FR" dirty="0"/>
          </a:p>
        </p:txBody>
      </p:sp>
      <p:sp>
        <p:nvSpPr>
          <p:cNvPr id="6" name="Espace réservé du texte 5">
            <a:extLst>
              <a:ext uri="{FF2B5EF4-FFF2-40B4-BE49-F238E27FC236}">
                <a16:creationId xmlns:a16="http://schemas.microsoft.com/office/drawing/2014/main" id="{B2C1232D-69A9-4C44-8053-EAAFCDBE9ABB}"/>
              </a:ext>
            </a:extLst>
          </p:cNvPr>
          <p:cNvSpPr>
            <a:spLocks noGrp="1"/>
          </p:cNvSpPr>
          <p:nvPr>
            <p:ph type="body" sz="quarter" idx="18"/>
          </p:nvPr>
        </p:nvSpPr>
        <p:spPr/>
        <p:txBody>
          <a:bodyPr/>
          <a:lstStyle/>
          <a:p>
            <a:endParaRPr lang="fr-FR"/>
          </a:p>
        </p:txBody>
      </p:sp>
      <p:sp>
        <p:nvSpPr>
          <p:cNvPr id="7" name="Espace réservé du numéro de diapositive 2">
            <a:extLst>
              <a:ext uri="{FF2B5EF4-FFF2-40B4-BE49-F238E27FC236}">
                <a16:creationId xmlns:a16="http://schemas.microsoft.com/office/drawing/2014/main" id="{910B233F-420F-4516-B9A8-7654CE17E42E}"/>
              </a:ext>
            </a:extLst>
          </p:cNvPr>
          <p:cNvSpPr txBox="1">
            <a:spLocks/>
          </p:cNvSpPr>
          <p:nvPr/>
        </p:nvSpPr>
        <p:spPr>
          <a:xfrm>
            <a:off x="10273259" y="6346827"/>
            <a:ext cx="1918741" cy="412749"/>
          </a:xfrm>
          <a:prstGeom prst="rect">
            <a:avLst/>
          </a:prstGeom>
        </p:spPr>
        <p:txBody>
          <a:bodyPr vert="horz" lIns="91440" tIns="45720" rIns="91440" bIns="45720" rtlCol="0" anchor="ctr"/>
          <a:lstStyle>
            <a:defPPr>
              <a:defRPr lang="en-US"/>
            </a:defPPr>
            <a:lvl1pPr marL="0" algn="r" defTabSz="457200" rtl="0" eaLnBrk="1" latinLnBrk="0" hangingPunct="1">
              <a:defRPr sz="16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fr-FR" dirty="0"/>
              <a:t>13</a:t>
            </a:r>
          </a:p>
        </p:txBody>
      </p:sp>
    </p:spTree>
    <p:extLst>
      <p:ext uri="{BB962C8B-B14F-4D97-AF65-F5344CB8AC3E}">
        <p14:creationId xmlns:p14="http://schemas.microsoft.com/office/powerpoint/2010/main" val="25335992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B66AE8A-A056-4521-A7EA-7133AD27DE99}"/>
              </a:ext>
            </a:extLst>
          </p:cNvPr>
          <p:cNvSpPr>
            <a:spLocks noGrp="1"/>
          </p:cNvSpPr>
          <p:nvPr>
            <p:ph type="title"/>
          </p:nvPr>
        </p:nvSpPr>
        <p:spPr/>
        <p:txBody>
          <a:bodyPr/>
          <a:lstStyle/>
          <a:p>
            <a:r>
              <a:rPr lang="fr-FR" dirty="0"/>
              <a:t>Les personnes TSA/DV</a:t>
            </a:r>
          </a:p>
        </p:txBody>
      </p:sp>
      <p:sp>
        <p:nvSpPr>
          <p:cNvPr id="3" name="Espace réservé du contenu 2">
            <a:extLst>
              <a:ext uri="{FF2B5EF4-FFF2-40B4-BE49-F238E27FC236}">
                <a16:creationId xmlns:a16="http://schemas.microsoft.com/office/drawing/2014/main" id="{E2983499-E568-4ACF-B667-0631A56EE26E}"/>
              </a:ext>
            </a:extLst>
          </p:cNvPr>
          <p:cNvSpPr>
            <a:spLocks noGrp="1"/>
          </p:cNvSpPr>
          <p:nvPr>
            <p:ph sz="half" idx="2"/>
          </p:nvPr>
        </p:nvSpPr>
        <p:spPr>
          <a:xfrm>
            <a:off x="1862667" y="2279565"/>
            <a:ext cx="10119783" cy="4206959"/>
          </a:xfrm>
        </p:spPr>
        <p:txBody>
          <a:bodyPr>
            <a:normAutofit fontScale="92500" lnSpcReduction="10000"/>
          </a:bodyPr>
          <a:lstStyle/>
          <a:p>
            <a:r>
              <a:rPr lang="fr-FR" dirty="0"/>
              <a:t>Interactions sociales altérées </a:t>
            </a:r>
          </a:p>
          <a:p>
            <a:r>
              <a:rPr lang="fr-FR" dirty="0"/>
              <a:t>Communication verbale et non verbale altérée</a:t>
            </a:r>
          </a:p>
          <a:p>
            <a:r>
              <a:rPr lang="fr-FR" dirty="0"/>
              <a:t>Intérêts restreints et comportements répétitifs </a:t>
            </a:r>
          </a:p>
          <a:p>
            <a:r>
              <a:rPr lang="fr-FR" dirty="0"/>
              <a:t>Particularités sensorielles fréquentes</a:t>
            </a:r>
          </a:p>
          <a:p>
            <a:r>
              <a:rPr lang="fr-FR" dirty="0"/>
              <a:t>Troubles de l’oralité</a:t>
            </a:r>
          </a:p>
          <a:p>
            <a:r>
              <a:rPr lang="fr-FR" dirty="0"/>
              <a:t>Troubles du sommeil</a:t>
            </a:r>
          </a:p>
          <a:p>
            <a:r>
              <a:rPr lang="fr-FR" dirty="0"/>
              <a:t>Fatigabilité</a:t>
            </a:r>
          </a:p>
          <a:p>
            <a:r>
              <a:rPr lang="fr-FR" dirty="0"/>
              <a:t>Isolement</a:t>
            </a:r>
          </a:p>
          <a:p>
            <a:pPr marL="0" indent="0">
              <a:buNone/>
            </a:pPr>
            <a:endParaRPr lang="fr-FR" dirty="0"/>
          </a:p>
          <a:p>
            <a:pPr marL="0" indent="0">
              <a:buNone/>
            </a:pPr>
            <a:r>
              <a:rPr lang="fr-FR" dirty="0"/>
              <a:t>La comorbidité  cécité et troubles autistiques  a une réelle incidence sur le développement de l’enfant</a:t>
            </a:r>
          </a:p>
          <a:p>
            <a:pPr marL="0" indent="0">
              <a:buNone/>
            </a:pPr>
            <a:r>
              <a:rPr lang="fr-FR" dirty="0"/>
              <a:t>Nécessité de tenir compte </a:t>
            </a:r>
            <a:r>
              <a:rPr lang="fr-FR" b="1" dirty="0"/>
              <a:t>des interactions </a:t>
            </a:r>
            <a:r>
              <a:rPr lang="fr-FR" dirty="0"/>
              <a:t>entre les deux handicaps </a:t>
            </a:r>
          </a:p>
          <a:p>
            <a:pPr marL="0" indent="0">
              <a:buNone/>
            </a:pPr>
            <a:endParaRPr lang="fr-FR" dirty="0"/>
          </a:p>
          <a:p>
            <a:pPr marL="0" indent="0">
              <a:buNone/>
            </a:pPr>
            <a:r>
              <a:rPr lang="fr-FR" dirty="0"/>
              <a:t>Les caractéristiques autistiques sont, la plupart du temps, majeures et dominantes. Il faut en tenir compte de manière prioritaire pour pouvoir faire des propositions adaptées à la cécité</a:t>
            </a:r>
          </a:p>
          <a:p>
            <a:pPr marL="0" indent="0">
              <a:buNone/>
            </a:pPr>
            <a:endParaRPr lang="fr-FR" dirty="0"/>
          </a:p>
          <a:p>
            <a:endParaRPr lang="fr-FR" dirty="0"/>
          </a:p>
        </p:txBody>
      </p:sp>
      <p:sp>
        <p:nvSpPr>
          <p:cNvPr id="5" name="Espace réservé du texte 4">
            <a:extLst>
              <a:ext uri="{FF2B5EF4-FFF2-40B4-BE49-F238E27FC236}">
                <a16:creationId xmlns:a16="http://schemas.microsoft.com/office/drawing/2014/main" id="{8379F7AF-C1DA-45F1-BDFE-697E523DE3CA}"/>
              </a:ext>
            </a:extLst>
          </p:cNvPr>
          <p:cNvSpPr>
            <a:spLocks noGrp="1"/>
          </p:cNvSpPr>
          <p:nvPr>
            <p:ph type="body" sz="quarter" idx="18"/>
          </p:nvPr>
        </p:nvSpPr>
        <p:spPr/>
        <p:txBody>
          <a:bodyPr/>
          <a:lstStyle/>
          <a:p>
            <a:endParaRPr lang="fr-FR"/>
          </a:p>
        </p:txBody>
      </p:sp>
      <p:sp>
        <p:nvSpPr>
          <p:cNvPr id="6" name="Espace réservé du numéro de diapositive 2">
            <a:extLst>
              <a:ext uri="{FF2B5EF4-FFF2-40B4-BE49-F238E27FC236}">
                <a16:creationId xmlns:a16="http://schemas.microsoft.com/office/drawing/2014/main" id="{A7ABF835-BBBC-4FC3-A5EC-0414CF2CC5E5}"/>
              </a:ext>
            </a:extLst>
          </p:cNvPr>
          <p:cNvSpPr>
            <a:spLocks noGrp="1"/>
          </p:cNvSpPr>
          <p:nvPr>
            <p:ph type="sldNum" sz="quarter" idx="21"/>
          </p:nvPr>
        </p:nvSpPr>
        <p:spPr>
          <a:xfrm>
            <a:off x="10173326" y="6308727"/>
            <a:ext cx="1918741" cy="412749"/>
          </a:xfrm>
        </p:spPr>
        <p:txBody>
          <a:bodyPr/>
          <a:lstStyle/>
          <a:p>
            <a:r>
              <a:rPr lang="fr-FR" dirty="0"/>
              <a:t>14</a:t>
            </a:r>
          </a:p>
        </p:txBody>
      </p:sp>
    </p:spTree>
    <p:extLst>
      <p:ext uri="{BB962C8B-B14F-4D97-AF65-F5344CB8AC3E}">
        <p14:creationId xmlns:p14="http://schemas.microsoft.com/office/powerpoint/2010/main" val="29588718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1700742" y="105072"/>
            <a:ext cx="9719733" cy="1143000"/>
          </a:xfrm>
        </p:spPr>
        <p:txBody>
          <a:bodyPr>
            <a:normAutofit fontScale="90000"/>
          </a:bodyPr>
          <a:lstStyle/>
          <a:p>
            <a:pPr lvl="1" algn="ctr"/>
            <a:r>
              <a:rPr lang="fr-FR" sz="4000" dirty="0">
                <a:solidFill>
                  <a:schemeClr val="tx1"/>
                </a:solidFill>
                <a:latin typeface="+mj-lt"/>
              </a:rPr>
              <a:t> </a:t>
            </a:r>
            <a:r>
              <a:rPr lang="fr-FR" sz="3200" kern="1200" cap="all" spc="200" dirty="0">
                <a:solidFill>
                  <a:schemeClr val="tx1"/>
                </a:solidFill>
              </a:rPr>
              <a:t>L’apparition fréquente de troubles du comportement</a:t>
            </a:r>
            <a:endParaRPr lang="fr-FR" sz="3200" kern="1200" cap="all" spc="200" dirty="0">
              <a:solidFill>
                <a:schemeClr val="tx1"/>
              </a:solidFill>
              <a:latin typeface="+mj-lt"/>
              <a:ea typeface="+mj-ea"/>
              <a:cs typeface="+mj-cs"/>
            </a:endParaRPr>
          </a:p>
        </p:txBody>
      </p:sp>
      <p:sp>
        <p:nvSpPr>
          <p:cNvPr id="18" name="Espace réservé du texte 17">
            <a:extLst>
              <a:ext uri="{FF2B5EF4-FFF2-40B4-BE49-F238E27FC236}">
                <a16:creationId xmlns:a16="http://schemas.microsoft.com/office/drawing/2014/main" id="{D8DBBD84-4377-411F-B25C-D8638EAB5F7B}"/>
              </a:ext>
            </a:extLst>
          </p:cNvPr>
          <p:cNvSpPr>
            <a:spLocks noGrp="1"/>
          </p:cNvSpPr>
          <p:nvPr>
            <p:ph type="body" sz="quarter" idx="18"/>
          </p:nvPr>
        </p:nvSpPr>
        <p:spPr/>
        <p:txBody>
          <a:bodyPr/>
          <a:lstStyle/>
          <a:p>
            <a:endParaRPr lang="fr-FR"/>
          </a:p>
        </p:txBody>
      </p:sp>
      <p:sp>
        <p:nvSpPr>
          <p:cNvPr id="3" name="Espace réservé du numéro de diapositive 2"/>
          <p:cNvSpPr>
            <a:spLocks noGrp="1"/>
          </p:cNvSpPr>
          <p:nvPr>
            <p:ph type="sldNum" sz="quarter" idx="21"/>
          </p:nvPr>
        </p:nvSpPr>
        <p:spPr/>
        <p:txBody>
          <a:bodyPr/>
          <a:lstStyle/>
          <a:p>
            <a:r>
              <a:rPr lang="fr-FR" dirty="0"/>
              <a:t>15</a:t>
            </a:r>
          </a:p>
        </p:txBody>
      </p:sp>
      <p:sp>
        <p:nvSpPr>
          <p:cNvPr id="5" name="Espace réservé du contenu 4"/>
          <p:cNvSpPr txBox="1">
            <a:spLocks/>
          </p:cNvSpPr>
          <p:nvPr/>
        </p:nvSpPr>
        <p:spPr>
          <a:xfrm>
            <a:off x="1553201" y="1756799"/>
            <a:ext cx="4564702" cy="2368355"/>
          </a:xfrm>
          <a:prstGeom prst="rect">
            <a:avLst/>
          </a:prstGeom>
        </p:spPr>
        <p:txBody>
          <a:bodyPr vert="horz" lIns="91440" tIns="45720" rIns="91440" bIns="45720" rtlCol="0">
            <a:normAutofit/>
          </a:bodyPr>
          <a:lst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1">
                    <a:lumMod val="65000"/>
                    <a:lumOff val="35000"/>
                  </a:schemeClr>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1">
                    <a:lumMod val="50000"/>
                    <a:lumOff val="50000"/>
                  </a:schemeClr>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1">
                    <a:lumMod val="50000"/>
                    <a:lumOff val="50000"/>
                  </a:schemeClr>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1">
                    <a:lumMod val="50000"/>
                    <a:lumOff val="50000"/>
                  </a:schemeClr>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marL="0" indent="0">
              <a:buNone/>
            </a:pPr>
            <a:r>
              <a:rPr lang="fr-FR" sz="1600" dirty="0">
                <a:solidFill>
                  <a:prstClr val="black">
                    <a:lumMod val="75000"/>
                    <a:lumOff val="25000"/>
                  </a:prstClr>
                </a:solidFill>
              </a:rPr>
              <a:t>Retard global de développement</a:t>
            </a:r>
          </a:p>
          <a:p>
            <a:pPr marL="0" indent="0" algn="ctr">
              <a:buNone/>
            </a:pPr>
            <a:r>
              <a:rPr lang="fr-FR" sz="1600" dirty="0">
                <a:solidFill>
                  <a:prstClr val="black">
                    <a:lumMod val="75000"/>
                    <a:lumOff val="25000"/>
                  </a:prstClr>
                </a:solidFill>
              </a:rPr>
              <a:t>(souvent une déficience intellectuelle importante) </a:t>
            </a:r>
          </a:p>
          <a:p>
            <a:pPr marL="0" indent="0">
              <a:buNone/>
            </a:pPr>
            <a:r>
              <a:rPr lang="fr-FR" sz="1600" dirty="0">
                <a:solidFill>
                  <a:prstClr val="black">
                    <a:lumMod val="75000"/>
                    <a:lumOff val="25000"/>
                  </a:prstClr>
                </a:solidFill>
              </a:rPr>
              <a:t> </a:t>
            </a:r>
          </a:p>
          <a:p>
            <a:pPr marL="0" indent="0">
              <a:buNone/>
            </a:pPr>
            <a:endParaRPr lang="fr-FR" sz="1600" dirty="0">
              <a:solidFill>
                <a:prstClr val="black">
                  <a:lumMod val="75000"/>
                  <a:lumOff val="25000"/>
                </a:prstClr>
              </a:solidFill>
            </a:endParaRPr>
          </a:p>
          <a:p>
            <a:pPr marL="0" indent="0">
              <a:buNone/>
            </a:pPr>
            <a:endParaRPr lang="fr-FR" sz="1600" dirty="0">
              <a:solidFill>
                <a:prstClr val="black">
                  <a:lumMod val="75000"/>
                  <a:lumOff val="25000"/>
                </a:prstClr>
              </a:solidFill>
            </a:endParaRPr>
          </a:p>
          <a:p>
            <a:pPr marL="0" indent="0">
              <a:buNone/>
            </a:pPr>
            <a:r>
              <a:rPr lang="fr-FR" sz="1600" dirty="0">
                <a:solidFill>
                  <a:prstClr val="black">
                    <a:lumMod val="75000"/>
                    <a:lumOff val="25000"/>
                  </a:prstClr>
                </a:solidFill>
              </a:rPr>
              <a:t>Difficultés d’appréhension et de compréhension de l’environnement</a:t>
            </a:r>
            <a:endParaRPr lang="fr-FR" sz="1600" dirty="0"/>
          </a:p>
        </p:txBody>
      </p:sp>
      <p:sp>
        <p:nvSpPr>
          <p:cNvPr id="6" name="Espace réservé du contenu 5"/>
          <p:cNvSpPr txBox="1">
            <a:spLocks/>
          </p:cNvSpPr>
          <p:nvPr/>
        </p:nvSpPr>
        <p:spPr>
          <a:xfrm>
            <a:off x="6304219" y="1874933"/>
            <a:ext cx="4536502" cy="2520280"/>
          </a:xfrm>
          <a:prstGeom prst="rect">
            <a:avLst/>
          </a:prstGeom>
        </p:spPr>
        <p:txBody>
          <a:bodyPr>
            <a:noAutofit/>
          </a:bodyPr>
          <a:lst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1">
                    <a:lumMod val="65000"/>
                    <a:lumOff val="35000"/>
                  </a:schemeClr>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1">
                    <a:lumMod val="50000"/>
                    <a:lumOff val="50000"/>
                  </a:schemeClr>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1">
                    <a:lumMod val="50000"/>
                    <a:lumOff val="50000"/>
                  </a:schemeClr>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1">
                    <a:lumMod val="50000"/>
                    <a:lumOff val="50000"/>
                  </a:schemeClr>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marL="0" indent="0" algn="ctr">
              <a:buNone/>
            </a:pPr>
            <a:r>
              <a:rPr lang="fr-FR" sz="1600" dirty="0">
                <a:solidFill>
                  <a:prstClr val="black">
                    <a:lumMod val="75000"/>
                    <a:lumOff val="25000"/>
                  </a:prstClr>
                </a:solidFill>
              </a:rPr>
              <a:t>Retard d’accès à la communication </a:t>
            </a:r>
          </a:p>
          <a:p>
            <a:pPr marL="0" indent="0" algn="ctr">
              <a:buNone/>
            </a:pPr>
            <a:r>
              <a:rPr lang="fr-FR" sz="1600" dirty="0">
                <a:solidFill>
                  <a:prstClr val="black">
                    <a:lumMod val="75000"/>
                    <a:lumOff val="25000"/>
                  </a:prstClr>
                </a:solidFill>
              </a:rPr>
              <a:t>(souvent absence de langage verbal)</a:t>
            </a:r>
          </a:p>
          <a:p>
            <a:pPr marL="0" indent="0" algn="ctr">
              <a:buNone/>
            </a:pPr>
            <a:endParaRPr lang="fr-FR" dirty="0">
              <a:solidFill>
                <a:prstClr val="black">
                  <a:lumMod val="75000"/>
                  <a:lumOff val="25000"/>
                </a:prstClr>
              </a:solidFill>
            </a:endParaRPr>
          </a:p>
          <a:p>
            <a:pPr marL="0" indent="0" algn="ctr">
              <a:buNone/>
            </a:pPr>
            <a:endParaRPr lang="fr-FR" dirty="0">
              <a:solidFill>
                <a:prstClr val="black">
                  <a:lumMod val="75000"/>
                  <a:lumOff val="25000"/>
                </a:prstClr>
              </a:solidFill>
            </a:endParaRPr>
          </a:p>
          <a:p>
            <a:pPr marL="0" indent="0" algn="ctr">
              <a:buNone/>
            </a:pPr>
            <a:r>
              <a:rPr lang="fr-FR" dirty="0">
                <a:solidFill>
                  <a:prstClr val="black">
                    <a:lumMod val="75000"/>
                    <a:lumOff val="25000"/>
                  </a:prstClr>
                </a:solidFill>
              </a:rPr>
              <a:t>  </a:t>
            </a:r>
          </a:p>
          <a:p>
            <a:pPr marL="0" indent="0" algn="ctr">
              <a:buNone/>
            </a:pPr>
            <a:r>
              <a:rPr lang="fr-FR" sz="1600" dirty="0">
                <a:solidFill>
                  <a:prstClr val="black">
                    <a:lumMod val="75000"/>
                    <a:lumOff val="25000"/>
                  </a:prstClr>
                </a:solidFill>
              </a:rPr>
              <a:t>Difficultés d’interaction </a:t>
            </a:r>
          </a:p>
        </p:txBody>
      </p:sp>
      <p:sp>
        <p:nvSpPr>
          <p:cNvPr id="9" name="Flèche vers le bas 8"/>
          <p:cNvSpPr/>
          <p:nvPr/>
        </p:nvSpPr>
        <p:spPr>
          <a:xfrm>
            <a:off x="3431704" y="2619669"/>
            <a:ext cx="216024" cy="863531"/>
          </a:xfrm>
          <a:prstGeom prst="downArrow">
            <a:avLst/>
          </a:prstGeom>
          <a:solidFill>
            <a:schemeClr val="tx2">
              <a:alpha val="52157"/>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dirty="0"/>
          </a:p>
        </p:txBody>
      </p:sp>
      <p:sp>
        <p:nvSpPr>
          <p:cNvPr id="10" name="Flèche vers le bas 9"/>
          <p:cNvSpPr/>
          <p:nvPr/>
        </p:nvSpPr>
        <p:spPr>
          <a:xfrm>
            <a:off x="8448884" y="2608166"/>
            <a:ext cx="208629" cy="1000700"/>
          </a:xfrm>
          <a:prstGeom prst="downArrow">
            <a:avLst/>
          </a:prstGeom>
          <a:solidFill>
            <a:schemeClr val="tx2">
              <a:alpha val="54118"/>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dirty="0"/>
          </a:p>
        </p:txBody>
      </p:sp>
      <p:sp>
        <p:nvSpPr>
          <p:cNvPr id="11" name="ZoneTexte 10"/>
          <p:cNvSpPr txBox="1"/>
          <p:nvPr/>
        </p:nvSpPr>
        <p:spPr>
          <a:xfrm>
            <a:off x="4594558" y="5341404"/>
            <a:ext cx="3103090" cy="400110"/>
          </a:xfrm>
          <a:prstGeom prst="rect">
            <a:avLst/>
          </a:prstGeom>
          <a:noFill/>
        </p:spPr>
        <p:txBody>
          <a:bodyPr wrap="square" rtlCol="0">
            <a:spAutoFit/>
          </a:bodyPr>
          <a:lstStyle/>
          <a:p>
            <a:pPr algn="ctr"/>
            <a:r>
              <a:rPr lang="fr-FR" sz="2000" b="1" dirty="0"/>
              <a:t>Troubles du Comportement</a:t>
            </a:r>
          </a:p>
        </p:txBody>
      </p:sp>
      <p:sp>
        <p:nvSpPr>
          <p:cNvPr id="12" name="Flèche courbée vers la droite 11"/>
          <p:cNvSpPr/>
          <p:nvPr/>
        </p:nvSpPr>
        <p:spPr>
          <a:xfrm rot="19450198">
            <a:off x="2666218" y="4945545"/>
            <a:ext cx="926198" cy="1718504"/>
          </a:xfrm>
          <a:prstGeom prst="curvedRightArrow">
            <a:avLst/>
          </a:prstGeom>
          <a:solidFill>
            <a:schemeClr val="tx2">
              <a:alpha val="56078"/>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dirty="0">
              <a:solidFill>
                <a:schemeClr val="tx1"/>
              </a:solidFill>
            </a:endParaRPr>
          </a:p>
        </p:txBody>
      </p:sp>
      <p:sp>
        <p:nvSpPr>
          <p:cNvPr id="13" name="Flèche courbée vers la gauche 12"/>
          <p:cNvSpPr/>
          <p:nvPr/>
        </p:nvSpPr>
        <p:spPr>
          <a:xfrm rot="2299985">
            <a:off x="8737452" y="4792130"/>
            <a:ext cx="953796" cy="2115440"/>
          </a:xfrm>
          <a:prstGeom prst="curvedLeftArrow">
            <a:avLst/>
          </a:prstGeom>
          <a:solidFill>
            <a:schemeClr val="tx2">
              <a:alpha val="52941"/>
            </a:schemeClr>
          </a:solidFill>
          <a:effectLst>
            <a:outerShdw blurRad="50800" dist="50800" dir="6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dirty="0">
              <a:solidFill>
                <a:schemeClr val="tx1"/>
              </a:solidFill>
            </a:endParaRPr>
          </a:p>
        </p:txBody>
      </p:sp>
      <p:sp>
        <p:nvSpPr>
          <p:cNvPr id="14" name="Explosion 2 13"/>
          <p:cNvSpPr/>
          <p:nvPr/>
        </p:nvSpPr>
        <p:spPr>
          <a:xfrm>
            <a:off x="3900521" y="4773317"/>
            <a:ext cx="4833904" cy="1719909"/>
          </a:xfrm>
          <a:prstGeom prst="irregularSeal2">
            <a:avLst/>
          </a:prstGeom>
          <a:solidFill>
            <a:schemeClr val="bg2">
              <a:alpha val="16863"/>
            </a:schemeClr>
          </a:solidFill>
          <a:ln w="57150">
            <a:solidFill>
              <a:schemeClr val="tx2"/>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fr-FR" sz="2000" dirty="0"/>
          </a:p>
        </p:txBody>
      </p:sp>
      <p:sp>
        <p:nvSpPr>
          <p:cNvPr id="2" name="ZoneTexte 1"/>
          <p:cNvSpPr txBox="1"/>
          <p:nvPr/>
        </p:nvSpPr>
        <p:spPr>
          <a:xfrm>
            <a:off x="2973818" y="1316541"/>
            <a:ext cx="8907085" cy="369332"/>
          </a:xfrm>
          <a:prstGeom prst="rect">
            <a:avLst/>
          </a:prstGeom>
          <a:noFill/>
        </p:spPr>
        <p:txBody>
          <a:bodyPr wrap="square" rtlCol="0">
            <a:spAutoFit/>
          </a:bodyPr>
          <a:lstStyle/>
          <a:p>
            <a:r>
              <a:rPr lang="fr-FR" b="1" dirty="0">
                <a:solidFill>
                  <a:schemeClr val="tx1">
                    <a:lumMod val="75000"/>
                    <a:lumOff val="25000"/>
                  </a:schemeClr>
                </a:solidFill>
              </a:rPr>
              <a:t>Les interactions entre TSA et DV impliquent fréquemment </a:t>
            </a:r>
          </a:p>
        </p:txBody>
      </p:sp>
      <p:sp>
        <p:nvSpPr>
          <p:cNvPr id="7" name="ZoneTexte 6"/>
          <p:cNvSpPr txBox="1"/>
          <p:nvPr/>
        </p:nvSpPr>
        <p:spPr>
          <a:xfrm>
            <a:off x="3127781" y="4380443"/>
            <a:ext cx="6865654" cy="338554"/>
          </a:xfrm>
          <a:prstGeom prst="rect">
            <a:avLst/>
          </a:prstGeom>
          <a:noFill/>
        </p:spPr>
        <p:txBody>
          <a:bodyPr wrap="square" rtlCol="0">
            <a:spAutoFit/>
          </a:bodyPr>
          <a:lstStyle/>
          <a:p>
            <a:r>
              <a:rPr lang="fr-FR" sz="1600" dirty="0">
                <a:solidFill>
                  <a:schemeClr val="tx1">
                    <a:lumMod val="75000"/>
                    <a:lumOff val="25000"/>
                  </a:schemeClr>
                </a:solidFill>
              </a:rPr>
              <a:t>Résistances au toucher et particularités sensorielles importantes </a:t>
            </a:r>
          </a:p>
        </p:txBody>
      </p:sp>
      <p:cxnSp>
        <p:nvCxnSpPr>
          <p:cNvPr id="17" name="Connecteur droit avec flèche 16"/>
          <p:cNvCxnSpPr/>
          <p:nvPr/>
        </p:nvCxnSpPr>
        <p:spPr>
          <a:xfrm>
            <a:off x="4007770" y="4106549"/>
            <a:ext cx="363548" cy="202968"/>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9" name="Connecteur droit avec flèche 18"/>
          <p:cNvCxnSpPr/>
          <p:nvPr/>
        </p:nvCxnSpPr>
        <p:spPr>
          <a:xfrm flipH="1">
            <a:off x="7869584" y="3972946"/>
            <a:ext cx="418840" cy="291443"/>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6752267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C0FF2EA-A3DB-4753-95CF-D1B07AA9D38E}"/>
              </a:ext>
            </a:extLst>
          </p:cNvPr>
          <p:cNvSpPr>
            <a:spLocks noGrp="1"/>
          </p:cNvSpPr>
          <p:nvPr>
            <p:ph type="title"/>
          </p:nvPr>
        </p:nvSpPr>
        <p:spPr/>
        <p:txBody>
          <a:bodyPr/>
          <a:lstStyle/>
          <a:p>
            <a:r>
              <a:rPr lang="fr-FR" dirty="0"/>
              <a:t>Les personnes TSA/DV</a:t>
            </a:r>
          </a:p>
        </p:txBody>
      </p:sp>
      <p:sp>
        <p:nvSpPr>
          <p:cNvPr id="3" name="Espace réservé du contenu 2">
            <a:extLst>
              <a:ext uri="{FF2B5EF4-FFF2-40B4-BE49-F238E27FC236}">
                <a16:creationId xmlns:a16="http://schemas.microsoft.com/office/drawing/2014/main" id="{DFB9AE94-7CEF-4817-AB7E-47CC1C71E3B2}"/>
              </a:ext>
            </a:extLst>
          </p:cNvPr>
          <p:cNvSpPr>
            <a:spLocks noGrp="1"/>
          </p:cNvSpPr>
          <p:nvPr>
            <p:ph sz="half" idx="2"/>
          </p:nvPr>
        </p:nvSpPr>
        <p:spPr/>
        <p:txBody>
          <a:bodyPr/>
          <a:lstStyle/>
          <a:p>
            <a:pPr marL="0" indent="0">
              <a:buNone/>
            </a:pPr>
            <a:r>
              <a:rPr lang="fr-FR" b="1" u="sng" dirty="0"/>
              <a:t>Priorités </a:t>
            </a:r>
            <a:r>
              <a:rPr lang="fr-FR" dirty="0"/>
              <a:t>:</a:t>
            </a:r>
          </a:p>
          <a:p>
            <a:pPr marL="0" indent="0">
              <a:buNone/>
            </a:pPr>
            <a:endParaRPr lang="fr-FR" dirty="0"/>
          </a:p>
          <a:p>
            <a:r>
              <a:rPr lang="fr-FR" dirty="0"/>
              <a:t>Mettre en place un système de communication</a:t>
            </a:r>
          </a:p>
          <a:p>
            <a:pPr lvl="1"/>
            <a:r>
              <a:rPr lang="fr-FR" dirty="0"/>
              <a:t>CC .  PECS ……..</a:t>
            </a:r>
          </a:p>
          <a:p>
            <a:r>
              <a:rPr lang="fr-FR" dirty="0"/>
              <a:t>Concrétiser l’environnement - le temps</a:t>
            </a:r>
          </a:p>
          <a:p>
            <a:r>
              <a:rPr lang="fr-FR" dirty="0"/>
              <a:t>Evaluer les compétences et les particularités de la personne</a:t>
            </a:r>
          </a:p>
          <a:p>
            <a:pPr lvl="1"/>
            <a:r>
              <a:rPr lang="fr-FR" dirty="0"/>
              <a:t>TEATSA .  GROJEDDAI </a:t>
            </a:r>
          </a:p>
          <a:p>
            <a:r>
              <a:rPr lang="fr-FR" dirty="0"/>
              <a:t>Structurer et travailler les nouveaux apprentissages à l’aide de la coaction</a:t>
            </a:r>
          </a:p>
          <a:p>
            <a:pPr marL="0" indent="0">
              <a:buNone/>
            </a:pPr>
            <a:r>
              <a:rPr lang="fr-FR" dirty="0"/>
              <a:t>                                            « Vidéo »</a:t>
            </a:r>
          </a:p>
        </p:txBody>
      </p:sp>
      <p:sp>
        <p:nvSpPr>
          <p:cNvPr id="5" name="Espace réservé du texte 4">
            <a:extLst>
              <a:ext uri="{FF2B5EF4-FFF2-40B4-BE49-F238E27FC236}">
                <a16:creationId xmlns:a16="http://schemas.microsoft.com/office/drawing/2014/main" id="{3B5F8878-0D1F-4208-9A57-83830F7AA107}"/>
              </a:ext>
            </a:extLst>
          </p:cNvPr>
          <p:cNvSpPr>
            <a:spLocks noGrp="1"/>
          </p:cNvSpPr>
          <p:nvPr>
            <p:ph type="body" sz="quarter" idx="18"/>
          </p:nvPr>
        </p:nvSpPr>
        <p:spPr/>
        <p:txBody>
          <a:bodyPr/>
          <a:lstStyle/>
          <a:p>
            <a:endParaRPr lang="fr-FR"/>
          </a:p>
        </p:txBody>
      </p:sp>
      <p:sp>
        <p:nvSpPr>
          <p:cNvPr id="6" name="Espace réservé du numéro de diapositive 2">
            <a:extLst>
              <a:ext uri="{FF2B5EF4-FFF2-40B4-BE49-F238E27FC236}">
                <a16:creationId xmlns:a16="http://schemas.microsoft.com/office/drawing/2014/main" id="{00C2CC29-4F99-40B0-BC0E-46A3587F9F57}"/>
              </a:ext>
            </a:extLst>
          </p:cNvPr>
          <p:cNvSpPr>
            <a:spLocks noGrp="1"/>
          </p:cNvSpPr>
          <p:nvPr>
            <p:ph type="sldNum" sz="quarter" idx="21"/>
          </p:nvPr>
        </p:nvSpPr>
        <p:spPr>
          <a:xfrm>
            <a:off x="10173326" y="6308727"/>
            <a:ext cx="1918741" cy="412749"/>
          </a:xfrm>
        </p:spPr>
        <p:txBody>
          <a:bodyPr/>
          <a:lstStyle/>
          <a:p>
            <a:r>
              <a:rPr lang="fr-FR" dirty="0"/>
              <a:t>16</a:t>
            </a:r>
          </a:p>
        </p:txBody>
      </p:sp>
    </p:spTree>
    <p:extLst>
      <p:ext uri="{BB962C8B-B14F-4D97-AF65-F5344CB8AC3E}">
        <p14:creationId xmlns:p14="http://schemas.microsoft.com/office/powerpoint/2010/main" val="33135741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B519F30-0D28-46ED-AE4E-158D18F15558}"/>
              </a:ext>
            </a:extLst>
          </p:cNvPr>
          <p:cNvSpPr>
            <a:spLocks noGrp="1"/>
          </p:cNvSpPr>
          <p:nvPr>
            <p:ph type="title"/>
          </p:nvPr>
        </p:nvSpPr>
        <p:spPr/>
        <p:txBody>
          <a:bodyPr/>
          <a:lstStyle/>
          <a:p>
            <a:r>
              <a:rPr lang="fr-FR" dirty="0"/>
              <a:t>Expérience structuration et coaction</a:t>
            </a:r>
          </a:p>
        </p:txBody>
      </p:sp>
      <p:sp>
        <p:nvSpPr>
          <p:cNvPr id="10" name="Espace réservé du texte 9">
            <a:extLst>
              <a:ext uri="{FF2B5EF4-FFF2-40B4-BE49-F238E27FC236}">
                <a16:creationId xmlns:a16="http://schemas.microsoft.com/office/drawing/2014/main" id="{A468F020-B745-47C6-8196-1261D9321F63}"/>
              </a:ext>
            </a:extLst>
          </p:cNvPr>
          <p:cNvSpPr>
            <a:spLocks noGrp="1"/>
          </p:cNvSpPr>
          <p:nvPr>
            <p:ph type="body" sz="quarter" idx="18"/>
          </p:nvPr>
        </p:nvSpPr>
        <p:spPr/>
        <p:txBody>
          <a:bodyPr/>
          <a:lstStyle/>
          <a:p>
            <a:endParaRPr lang="fr-FR"/>
          </a:p>
        </p:txBody>
      </p:sp>
      <p:sp>
        <p:nvSpPr>
          <p:cNvPr id="4" name="Flèche : droite 3">
            <a:extLst>
              <a:ext uri="{FF2B5EF4-FFF2-40B4-BE49-F238E27FC236}">
                <a16:creationId xmlns:a16="http://schemas.microsoft.com/office/drawing/2014/main" id="{D1B5B5E8-0FFC-4924-B5E5-501C35785299}"/>
              </a:ext>
            </a:extLst>
          </p:cNvPr>
          <p:cNvSpPr/>
          <p:nvPr/>
        </p:nvSpPr>
        <p:spPr>
          <a:xfrm>
            <a:off x="5248275" y="2905125"/>
            <a:ext cx="466725" cy="476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Espace réservé du contenu 2">
            <a:extLst>
              <a:ext uri="{FF2B5EF4-FFF2-40B4-BE49-F238E27FC236}">
                <a16:creationId xmlns:a16="http://schemas.microsoft.com/office/drawing/2014/main" id="{7095300B-AE39-4DF1-8222-86336DD4FD07}"/>
              </a:ext>
            </a:extLst>
          </p:cNvPr>
          <p:cNvSpPr txBox="1">
            <a:spLocks/>
          </p:cNvSpPr>
          <p:nvPr/>
        </p:nvSpPr>
        <p:spPr>
          <a:xfrm>
            <a:off x="2028825" y="2734405"/>
            <a:ext cx="8915400" cy="377762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fr-FR" b="1" dirty="0">
                <a:solidFill>
                  <a:schemeClr val="tx1"/>
                </a:solidFill>
              </a:rPr>
              <a:t>Un défaut de communication           </a:t>
            </a:r>
            <a:r>
              <a:rPr lang="fr-FR" dirty="0">
                <a:solidFill>
                  <a:schemeClr val="tx1"/>
                </a:solidFill>
              </a:rPr>
              <a:t>difficulté de respecter les consignes</a:t>
            </a:r>
          </a:p>
          <a:p>
            <a:r>
              <a:rPr lang="fr-FR" b="1" dirty="0">
                <a:solidFill>
                  <a:schemeClr val="tx1"/>
                </a:solidFill>
              </a:rPr>
              <a:t>Un rythme plus lent et étape par étape            </a:t>
            </a:r>
            <a:r>
              <a:rPr lang="fr-FR" dirty="0">
                <a:solidFill>
                  <a:schemeClr val="tx1"/>
                </a:solidFill>
              </a:rPr>
              <a:t>Solution quand le système de communication est compris, sinon inefficace</a:t>
            </a:r>
          </a:p>
          <a:p>
            <a:r>
              <a:rPr lang="fr-FR" b="1" dirty="0">
                <a:solidFill>
                  <a:schemeClr val="tx1"/>
                </a:solidFill>
              </a:rPr>
              <a:t>La structuration de l’activité             </a:t>
            </a:r>
            <a:r>
              <a:rPr lang="fr-FR" dirty="0">
                <a:solidFill>
                  <a:schemeClr val="tx1"/>
                </a:solidFill>
              </a:rPr>
              <a:t>Niveau de compréhension concret, accessible même si pas de compréhension verbale</a:t>
            </a:r>
          </a:p>
          <a:p>
            <a:r>
              <a:rPr lang="fr-FR" b="1" dirty="0">
                <a:solidFill>
                  <a:schemeClr val="tx1"/>
                </a:solidFill>
              </a:rPr>
              <a:t>La coaction              </a:t>
            </a:r>
            <a:r>
              <a:rPr lang="fr-FR" dirty="0">
                <a:solidFill>
                  <a:schemeClr val="tx1"/>
                </a:solidFill>
              </a:rPr>
              <a:t>Compréhension immédiate et précise. Montre que l’imitation est possible si elle est comprise. </a:t>
            </a:r>
          </a:p>
          <a:p>
            <a:pPr marL="0" indent="0">
              <a:buNone/>
            </a:pPr>
            <a:r>
              <a:rPr lang="fr-FR" dirty="0"/>
              <a:t>ATTENTION!  Pour les personnes TSA/DV  le contact physique et l’acceptation de la proximité doivent être travaillés très précocement. </a:t>
            </a:r>
          </a:p>
        </p:txBody>
      </p:sp>
      <p:sp>
        <p:nvSpPr>
          <p:cNvPr id="6" name="Flèche : droite 5">
            <a:extLst>
              <a:ext uri="{FF2B5EF4-FFF2-40B4-BE49-F238E27FC236}">
                <a16:creationId xmlns:a16="http://schemas.microsoft.com/office/drawing/2014/main" id="{9B6FC380-B442-48CE-9A0F-AC364436058D}"/>
              </a:ext>
            </a:extLst>
          </p:cNvPr>
          <p:cNvSpPr/>
          <p:nvPr/>
        </p:nvSpPr>
        <p:spPr>
          <a:xfrm>
            <a:off x="5248274" y="4000235"/>
            <a:ext cx="466725" cy="476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Flèche : droite 6">
            <a:extLst>
              <a:ext uri="{FF2B5EF4-FFF2-40B4-BE49-F238E27FC236}">
                <a16:creationId xmlns:a16="http://schemas.microsoft.com/office/drawing/2014/main" id="{69F3BF72-37A6-47F3-9A30-0803B9ABCD5C}"/>
              </a:ext>
            </a:extLst>
          </p:cNvPr>
          <p:cNvSpPr/>
          <p:nvPr/>
        </p:nvSpPr>
        <p:spPr>
          <a:xfrm>
            <a:off x="6219825" y="3328765"/>
            <a:ext cx="438150"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Flèche : droite 7">
            <a:extLst>
              <a:ext uri="{FF2B5EF4-FFF2-40B4-BE49-F238E27FC236}">
                <a16:creationId xmlns:a16="http://schemas.microsoft.com/office/drawing/2014/main" id="{74B68C62-E19F-4BEA-A8A1-6EA646F06D1B}"/>
              </a:ext>
            </a:extLst>
          </p:cNvPr>
          <p:cNvSpPr/>
          <p:nvPr/>
        </p:nvSpPr>
        <p:spPr>
          <a:xfrm>
            <a:off x="3648075" y="4668936"/>
            <a:ext cx="504825" cy="459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Espace réservé du numéro de diapositive 2">
            <a:extLst>
              <a:ext uri="{FF2B5EF4-FFF2-40B4-BE49-F238E27FC236}">
                <a16:creationId xmlns:a16="http://schemas.microsoft.com/office/drawing/2014/main" id="{2AB057E4-820C-4066-B93D-96E831C9E913}"/>
              </a:ext>
            </a:extLst>
          </p:cNvPr>
          <p:cNvSpPr>
            <a:spLocks noGrp="1"/>
          </p:cNvSpPr>
          <p:nvPr>
            <p:ph type="sldNum" sz="quarter" idx="21"/>
          </p:nvPr>
        </p:nvSpPr>
        <p:spPr>
          <a:xfrm>
            <a:off x="10173326" y="6308727"/>
            <a:ext cx="1918741" cy="412749"/>
          </a:xfrm>
        </p:spPr>
        <p:txBody>
          <a:bodyPr/>
          <a:lstStyle/>
          <a:p>
            <a:r>
              <a:rPr lang="fr-FR" dirty="0"/>
              <a:t>17</a:t>
            </a:r>
          </a:p>
        </p:txBody>
      </p:sp>
    </p:spTree>
    <p:extLst>
      <p:ext uri="{BB962C8B-B14F-4D97-AF65-F5344CB8AC3E}">
        <p14:creationId xmlns:p14="http://schemas.microsoft.com/office/powerpoint/2010/main" val="30309404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re 15">
            <a:extLst>
              <a:ext uri="{FF2B5EF4-FFF2-40B4-BE49-F238E27FC236}">
                <a16:creationId xmlns:a16="http://schemas.microsoft.com/office/drawing/2014/main" id="{2F11BB9E-9CDD-4F1D-B485-08529F39E600}"/>
              </a:ext>
            </a:extLst>
          </p:cNvPr>
          <p:cNvSpPr>
            <a:spLocks noGrp="1"/>
          </p:cNvSpPr>
          <p:nvPr>
            <p:ph type="title"/>
          </p:nvPr>
        </p:nvSpPr>
        <p:spPr/>
        <p:txBody>
          <a:bodyPr>
            <a:normAutofit fontScale="90000"/>
          </a:bodyPr>
          <a:lstStyle/>
          <a:p>
            <a:r>
              <a:rPr lang="fr-FR" dirty="0"/>
              <a:t>1</a:t>
            </a:r>
          </a:p>
        </p:txBody>
      </p:sp>
      <p:sp>
        <p:nvSpPr>
          <p:cNvPr id="18" name="Espace réservé du texte 17">
            <a:extLst>
              <a:ext uri="{FF2B5EF4-FFF2-40B4-BE49-F238E27FC236}">
                <a16:creationId xmlns:a16="http://schemas.microsoft.com/office/drawing/2014/main" id="{F4B50D32-58C3-4956-AF13-A43F288DD7F8}"/>
              </a:ext>
            </a:extLst>
          </p:cNvPr>
          <p:cNvSpPr>
            <a:spLocks noGrp="1"/>
          </p:cNvSpPr>
          <p:nvPr>
            <p:ph type="body" sz="quarter" idx="12"/>
          </p:nvPr>
        </p:nvSpPr>
        <p:spPr/>
        <p:txBody>
          <a:bodyPr/>
          <a:lstStyle/>
          <a:p>
            <a:r>
              <a:rPr lang="fr-FR" dirty="0"/>
              <a:t>Présentation du centre</a:t>
            </a:r>
          </a:p>
        </p:txBody>
      </p:sp>
      <p:sp>
        <p:nvSpPr>
          <p:cNvPr id="9" name="Espace réservé du numéro de diapositive 8"/>
          <p:cNvSpPr>
            <a:spLocks noGrp="1"/>
          </p:cNvSpPr>
          <p:nvPr>
            <p:ph type="sldNum" sz="quarter" idx="4294967295"/>
            <p:custDataLst>
              <p:tags r:id="rId1"/>
            </p:custDataLst>
          </p:nvPr>
        </p:nvSpPr>
        <p:spPr>
          <a:xfrm>
            <a:off x="10272713" y="6308725"/>
            <a:ext cx="1919287" cy="412750"/>
          </a:xfrm>
        </p:spPr>
        <p:txBody>
          <a:bodyPr/>
          <a:lstStyle/>
          <a:p>
            <a:r>
              <a:rPr lang="fr-FR" dirty="0"/>
              <a:t>1</a:t>
            </a:r>
          </a:p>
        </p:txBody>
      </p:sp>
      <p:sp>
        <p:nvSpPr>
          <p:cNvPr id="12" name="Rectangle 11"/>
          <p:cNvSpPr/>
          <p:nvPr>
            <p:custDataLst>
              <p:tags r:id="rId2"/>
            </p:custDataLst>
          </p:nvPr>
        </p:nvSpPr>
        <p:spPr>
          <a:xfrm>
            <a:off x="477079" y="1"/>
            <a:ext cx="1219200" cy="268630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400"/>
          </a:p>
        </p:txBody>
      </p:sp>
    </p:spTree>
    <p:extLst>
      <p:ext uri="{BB962C8B-B14F-4D97-AF65-F5344CB8AC3E}">
        <p14:creationId xmlns:p14="http://schemas.microsoft.com/office/powerpoint/2010/main" val="19360376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47A6B619-7AB3-4ABB-BDD3-BD3BDEDEE3D0}"/>
              </a:ext>
            </a:extLst>
          </p:cNvPr>
          <p:cNvSpPr>
            <a:spLocks noGrp="1"/>
          </p:cNvSpPr>
          <p:nvPr>
            <p:ph type="title"/>
          </p:nvPr>
        </p:nvSpPr>
        <p:spPr/>
        <p:txBody>
          <a:bodyPr/>
          <a:lstStyle/>
          <a:p>
            <a:r>
              <a:rPr lang="fr-FR" dirty="0"/>
              <a:t>Cécité et TSA</a:t>
            </a:r>
          </a:p>
        </p:txBody>
      </p:sp>
      <p:sp>
        <p:nvSpPr>
          <p:cNvPr id="3" name="Espace réservé du contenu 2"/>
          <p:cNvSpPr>
            <a:spLocks noGrp="1"/>
          </p:cNvSpPr>
          <p:nvPr>
            <p:ph sz="half" idx="2"/>
          </p:nvPr>
        </p:nvSpPr>
        <p:spPr>
          <a:xfrm>
            <a:off x="1171595" y="2523066"/>
            <a:ext cx="10763230" cy="3450697"/>
          </a:xfrm>
        </p:spPr>
        <p:txBody>
          <a:bodyPr>
            <a:normAutofit/>
          </a:bodyPr>
          <a:lstStyle/>
          <a:p>
            <a:r>
              <a:rPr lang="fr-FR" dirty="0"/>
              <a:t>L</a:t>
            </a:r>
            <a:r>
              <a:rPr lang="fr-FR" b="1" dirty="0"/>
              <a:t>a vision joue un rôle considérable dans la prise d'information sur le monde environnant. </a:t>
            </a:r>
            <a:r>
              <a:rPr lang="fr-FR" dirty="0"/>
              <a:t> "capte" les informations à distance. </a:t>
            </a:r>
          </a:p>
          <a:p>
            <a:r>
              <a:rPr lang="fr-FR" b="1" dirty="0"/>
              <a:t>Le système visuel gère l’information extrêmement rapidement pour en tirer les informations essentielles.</a:t>
            </a:r>
            <a:r>
              <a:rPr lang="fr-FR" dirty="0"/>
              <a:t> </a:t>
            </a:r>
            <a:endParaRPr lang="fr-FR" b="1" dirty="0"/>
          </a:p>
          <a:p>
            <a:pPr marL="0" indent="0">
              <a:buNone/>
            </a:pPr>
            <a:r>
              <a:rPr lang="fr-FR" dirty="0">
                <a:solidFill>
                  <a:schemeClr val="accent4">
                    <a:lumMod val="50000"/>
                  </a:schemeClr>
                </a:solidFill>
              </a:rPr>
              <a:t>      moins de100 millisecondes pour percevoir visuellement une scène complexe </a:t>
            </a:r>
          </a:p>
          <a:p>
            <a:r>
              <a:rPr lang="fr-FR" b="1" dirty="0"/>
              <a:t>Pour définir ces informations par le biais des autres modalités sensorielles</a:t>
            </a:r>
            <a:r>
              <a:rPr lang="fr-FR" b="1" dirty="0">
                <a:solidFill>
                  <a:schemeClr val="accent4">
                    <a:lumMod val="50000"/>
                  </a:schemeClr>
                </a:solidFill>
              </a:rPr>
              <a:t>: PLUS de temps!!</a:t>
            </a:r>
          </a:p>
          <a:p>
            <a:pPr marL="0" indent="0">
              <a:buNone/>
            </a:pPr>
            <a:r>
              <a:rPr lang="fr-FR" dirty="0"/>
              <a:t>La prise d’information est plus globale, moins fine, moins rapide par le biais des autres modalités sensorielles. </a:t>
            </a:r>
          </a:p>
          <a:p>
            <a:r>
              <a:rPr lang="fr-FR" b="1" dirty="0"/>
              <a:t>L’enfant aveugle ou très malvoyant  a souvent un rythme plus lent.</a:t>
            </a:r>
          </a:p>
          <a:p>
            <a:pPr marL="0" indent="0">
              <a:buNone/>
            </a:pPr>
            <a:endParaRPr lang="fr-FR" b="1" dirty="0">
              <a:solidFill>
                <a:schemeClr val="tx1"/>
              </a:solidFill>
            </a:endParaRPr>
          </a:p>
          <a:p>
            <a:endParaRPr lang="fr-FR" sz="2200" b="1" dirty="0">
              <a:solidFill>
                <a:schemeClr val="accent4">
                  <a:lumMod val="50000"/>
                </a:schemeClr>
              </a:solidFill>
            </a:endParaRPr>
          </a:p>
          <a:p>
            <a:pPr marL="0" indent="0">
              <a:buNone/>
            </a:pPr>
            <a:endParaRPr lang="fr-FR" sz="2400" dirty="0"/>
          </a:p>
          <a:p>
            <a:pPr marL="0" indent="0">
              <a:buNone/>
            </a:pPr>
            <a:endParaRPr lang="fr-FR" sz="2400" dirty="0"/>
          </a:p>
          <a:p>
            <a:pPr marL="0" indent="0">
              <a:buNone/>
            </a:pPr>
            <a:endParaRPr lang="fr-FR" sz="2400" dirty="0"/>
          </a:p>
        </p:txBody>
      </p:sp>
      <p:sp>
        <p:nvSpPr>
          <p:cNvPr id="6" name="Espace réservé du texte 5">
            <a:extLst>
              <a:ext uri="{FF2B5EF4-FFF2-40B4-BE49-F238E27FC236}">
                <a16:creationId xmlns:a16="http://schemas.microsoft.com/office/drawing/2014/main" id="{724E33A4-8A6A-4380-AA9F-556C49DEAAA1}"/>
              </a:ext>
            </a:extLst>
          </p:cNvPr>
          <p:cNvSpPr>
            <a:spLocks noGrp="1"/>
          </p:cNvSpPr>
          <p:nvPr>
            <p:ph type="body" sz="quarter" idx="18"/>
          </p:nvPr>
        </p:nvSpPr>
        <p:spPr/>
        <p:txBody>
          <a:bodyPr/>
          <a:lstStyle/>
          <a:p>
            <a:endParaRPr lang="fr-FR"/>
          </a:p>
        </p:txBody>
      </p:sp>
      <p:sp>
        <p:nvSpPr>
          <p:cNvPr id="5" name="Espace réservé du numéro de diapositive 4"/>
          <p:cNvSpPr>
            <a:spLocks noGrp="1"/>
          </p:cNvSpPr>
          <p:nvPr>
            <p:ph type="sldNum" sz="quarter" idx="21"/>
          </p:nvPr>
        </p:nvSpPr>
        <p:spPr/>
        <p:txBody>
          <a:bodyPr/>
          <a:lstStyle/>
          <a:p>
            <a:r>
              <a:rPr lang="fr-FR" dirty="0">
                <a:solidFill>
                  <a:srgbClr val="5F0060">
                    <a:tint val="75000"/>
                  </a:srgbClr>
                </a:solidFill>
              </a:rPr>
              <a:t>18</a:t>
            </a:r>
          </a:p>
        </p:txBody>
      </p:sp>
    </p:spTree>
    <p:extLst>
      <p:ext uri="{BB962C8B-B14F-4D97-AF65-F5344CB8AC3E}">
        <p14:creationId xmlns:p14="http://schemas.microsoft.com/office/powerpoint/2010/main" val="19079610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4D8ECB6-B61B-4CF4-BEC0-DF084FA8496C}"/>
              </a:ext>
            </a:extLst>
          </p:cNvPr>
          <p:cNvSpPr>
            <a:spLocks noGrp="1"/>
          </p:cNvSpPr>
          <p:nvPr>
            <p:ph type="title"/>
          </p:nvPr>
        </p:nvSpPr>
        <p:spPr/>
        <p:txBody>
          <a:bodyPr/>
          <a:lstStyle/>
          <a:p>
            <a:r>
              <a:rPr lang="fr-FR" dirty="0"/>
              <a:t>Cécité et TSA</a:t>
            </a:r>
          </a:p>
        </p:txBody>
      </p:sp>
      <p:sp>
        <p:nvSpPr>
          <p:cNvPr id="3" name="Espace réservé du contenu 2">
            <a:extLst>
              <a:ext uri="{FF2B5EF4-FFF2-40B4-BE49-F238E27FC236}">
                <a16:creationId xmlns:a16="http://schemas.microsoft.com/office/drawing/2014/main" id="{968002E9-F633-4F23-A8E8-62759D610D5E}"/>
              </a:ext>
            </a:extLst>
          </p:cNvPr>
          <p:cNvSpPr>
            <a:spLocks noGrp="1"/>
          </p:cNvSpPr>
          <p:nvPr>
            <p:ph sz="half" idx="2"/>
          </p:nvPr>
        </p:nvSpPr>
        <p:spPr>
          <a:xfrm>
            <a:off x="1862667" y="2523066"/>
            <a:ext cx="9719733" cy="3811059"/>
          </a:xfrm>
        </p:spPr>
        <p:txBody>
          <a:bodyPr>
            <a:normAutofit lnSpcReduction="10000"/>
          </a:bodyPr>
          <a:lstStyle/>
          <a:p>
            <a:pPr marL="0" indent="0" algn="ctr">
              <a:buNone/>
            </a:pPr>
            <a:r>
              <a:rPr lang="fr-FR" sz="2400" b="1" dirty="0"/>
              <a:t>Objectif principal : SE RENCONTRER</a:t>
            </a:r>
          </a:p>
          <a:p>
            <a:r>
              <a:rPr lang="fr-FR" dirty="0"/>
              <a:t>Acceptation de la proximité physique</a:t>
            </a:r>
          </a:p>
          <a:p>
            <a:r>
              <a:rPr lang="fr-FR" dirty="0"/>
              <a:t>Attention conjointe </a:t>
            </a:r>
          </a:p>
          <a:p>
            <a:r>
              <a:rPr lang="fr-FR" dirty="0"/>
              <a:t>Recherche intentionnelle</a:t>
            </a:r>
          </a:p>
          <a:p>
            <a:r>
              <a:rPr lang="fr-FR" dirty="0"/>
              <a:t>Nous apprenons beaucoup par imitation, au niveau du comportement et des habiletés motrices</a:t>
            </a:r>
          </a:p>
          <a:p>
            <a:pPr>
              <a:buNone/>
            </a:pPr>
            <a:r>
              <a:rPr lang="fr-FR" dirty="0"/>
              <a:t>l’enfant aveugle n’a pas accès à l’imitation spontanée .</a:t>
            </a:r>
          </a:p>
          <a:p>
            <a:pPr>
              <a:buNone/>
            </a:pPr>
            <a:r>
              <a:rPr lang="fr-FR" dirty="0"/>
              <a:t> Besoin de démonstration main dans la main.</a:t>
            </a:r>
          </a:p>
          <a:p>
            <a:pPr>
              <a:lnSpc>
                <a:spcPct val="120000"/>
              </a:lnSpc>
              <a:buNone/>
            </a:pPr>
            <a:r>
              <a:rPr lang="fr-FR" dirty="0"/>
              <a:t>		 </a:t>
            </a:r>
            <a:r>
              <a:rPr lang="fr-FR" b="1" dirty="0">
                <a:solidFill>
                  <a:schemeClr val="accent4">
                    <a:lumMod val="50000"/>
                  </a:schemeClr>
                </a:solidFill>
              </a:rPr>
              <a:t>la co-action avec l’adulte</a:t>
            </a:r>
          </a:p>
          <a:p>
            <a:pPr>
              <a:lnSpc>
                <a:spcPct val="120000"/>
              </a:lnSpc>
              <a:buNone/>
            </a:pPr>
            <a:r>
              <a:rPr lang="fr-FR" b="1" dirty="0">
                <a:solidFill>
                  <a:schemeClr val="accent4">
                    <a:lumMod val="50000"/>
                  </a:schemeClr>
                </a:solidFill>
              </a:rPr>
              <a:t>         Moyen d’être en attention conjointe</a:t>
            </a:r>
          </a:p>
          <a:p>
            <a:pPr>
              <a:buNone/>
            </a:pPr>
            <a:r>
              <a:rPr lang="fr-FR" dirty="0"/>
              <a:t>		</a:t>
            </a:r>
            <a:endParaRPr lang="fr-FR" sz="4400" dirty="0"/>
          </a:p>
          <a:p>
            <a:endParaRPr lang="fr-FR" dirty="0"/>
          </a:p>
        </p:txBody>
      </p:sp>
      <p:sp>
        <p:nvSpPr>
          <p:cNvPr id="5" name="Espace réservé du texte 4">
            <a:extLst>
              <a:ext uri="{FF2B5EF4-FFF2-40B4-BE49-F238E27FC236}">
                <a16:creationId xmlns:a16="http://schemas.microsoft.com/office/drawing/2014/main" id="{EE35A6F3-209B-4FF3-86E7-A581C2E7A636}"/>
              </a:ext>
            </a:extLst>
          </p:cNvPr>
          <p:cNvSpPr>
            <a:spLocks noGrp="1"/>
          </p:cNvSpPr>
          <p:nvPr>
            <p:ph type="body" sz="quarter" idx="18"/>
          </p:nvPr>
        </p:nvSpPr>
        <p:spPr/>
        <p:txBody>
          <a:bodyPr/>
          <a:lstStyle/>
          <a:p>
            <a:endParaRPr lang="fr-FR"/>
          </a:p>
        </p:txBody>
      </p:sp>
      <p:sp>
        <p:nvSpPr>
          <p:cNvPr id="6" name="Espace réservé du numéro de diapositive 2">
            <a:extLst>
              <a:ext uri="{FF2B5EF4-FFF2-40B4-BE49-F238E27FC236}">
                <a16:creationId xmlns:a16="http://schemas.microsoft.com/office/drawing/2014/main" id="{2EFE15A9-DD0B-434C-8323-7646DE149C43}"/>
              </a:ext>
            </a:extLst>
          </p:cNvPr>
          <p:cNvSpPr>
            <a:spLocks noGrp="1"/>
          </p:cNvSpPr>
          <p:nvPr>
            <p:ph type="sldNum" sz="quarter" idx="21"/>
          </p:nvPr>
        </p:nvSpPr>
        <p:spPr>
          <a:xfrm>
            <a:off x="10173326" y="6308727"/>
            <a:ext cx="1918741" cy="412749"/>
          </a:xfrm>
        </p:spPr>
        <p:txBody>
          <a:bodyPr/>
          <a:lstStyle/>
          <a:p>
            <a:r>
              <a:rPr lang="fr-FR" dirty="0"/>
              <a:t>19</a:t>
            </a:r>
          </a:p>
        </p:txBody>
      </p:sp>
    </p:spTree>
    <p:extLst>
      <p:ext uri="{BB962C8B-B14F-4D97-AF65-F5344CB8AC3E}">
        <p14:creationId xmlns:p14="http://schemas.microsoft.com/office/powerpoint/2010/main" val="15103101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55E1A8A-A095-4FF2-8074-B2CBDBF7010B}"/>
              </a:ext>
            </a:extLst>
          </p:cNvPr>
          <p:cNvSpPr>
            <a:spLocks noGrp="1"/>
          </p:cNvSpPr>
          <p:nvPr>
            <p:ph type="title"/>
          </p:nvPr>
        </p:nvSpPr>
        <p:spPr/>
        <p:txBody>
          <a:bodyPr/>
          <a:lstStyle/>
          <a:p>
            <a:r>
              <a:rPr lang="fr-FR" dirty="0"/>
              <a:t>Les personnes TSA/DV</a:t>
            </a:r>
          </a:p>
        </p:txBody>
      </p:sp>
      <p:sp>
        <p:nvSpPr>
          <p:cNvPr id="3" name="Espace réservé du contenu 2">
            <a:extLst>
              <a:ext uri="{FF2B5EF4-FFF2-40B4-BE49-F238E27FC236}">
                <a16:creationId xmlns:a16="http://schemas.microsoft.com/office/drawing/2014/main" id="{ADF2C4F4-B99E-4D8D-BD38-D80DF04F2C3A}"/>
              </a:ext>
            </a:extLst>
          </p:cNvPr>
          <p:cNvSpPr>
            <a:spLocks noGrp="1"/>
          </p:cNvSpPr>
          <p:nvPr>
            <p:ph sz="half" idx="2"/>
          </p:nvPr>
        </p:nvSpPr>
        <p:spPr>
          <a:xfrm>
            <a:off x="1862667" y="2523066"/>
            <a:ext cx="9719733" cy="3649134"/>
          </a:xfrm>
        </p:spPr>
        <p:txBody>
          <a:bodyPr/>
          <a:lstStyle/>
          <a:p>
            <a:pPr marL="0" indent="0">
              <a:buNone/>
            </a:pPr>
            <a:r>
              <a:rPr lang="fr-FR" dirty="0"/>
              <a:t>Impact sur la motricité</a:t>
            </a:r>
          </a:p>
          <a:p>
            <a:r>
              <a:rPr lang="fr-FR" b="1" dirty="0"/>
              <a:t>Manque de tonicité et force dans les mains et les doigts</a:t>
            </a:r>
            <a:r>
              <a:rPr lang="fr-FR" dirty="0"/>
              <a:t>:</a:t>
            </a:r>
          </a:p>
          <a:p>
            <a:pPr marL="0" indent="0">
              <a:buNone/>
            </a:pPr>
            <a:r>
              <a:rPr lang="fr-FR" dirty="0"/>
              <a:t>Activité de motricité fine difficile, main en soutien peu fiable pour les coordinations bi manuelles</a:t>
            </a:r>
          </a:p>
          <a:p>
            <a:r>
              <a:rPr lang="fr-FR" b="1" dirty="0"/>
              <a:t>Hypotonie relative au niveau de la zone </a:t>
            </a:r>
            <a:r>
              <a:rPr lang="fr-FR" b="1" dirty="0" err="1"/>
              <a:t>oro</a:t>
            </a:r>
            <a:r>
              <a:rPr lang="fr-FR" b="1" dirty="0"/>
              <a:t> faciale: Lèvres, langue , joues</a:t>
            </a:r>
          </a:p>
          <a:p>
            <a:pPr marL="0" indent="0">
              <a:buNone/>
            </a:pPr>
            <a:r>
              <a:rPr lang="fr-FR" b="1" dirty="0"/>
              <a:t> </a:t>
            </a:r>
            <a:r>
              <a:rPr lang="fr-FR" dirty="0"/>
              <a:t>Accès au langage et passage à la mastication </a:t>
            </a:r>
          </a:p>
          <a:p>
            <a:endParaRPr lang="fr-FR" dirty="0"/>
          </a:p>
        </p:txBody>
      </p:sp>
      <p:sp>
        <p:nvSpPr>
          <p:cNvPr id="5" name="Espace réservé du texte 4">
            <a:extLst>
              <a:ext uri="{FF2B5EF4-FFF2-40B4-BE49-F238E27FC236}">
                <a16:creationId xmlns:a16="http://schemas.microsoft.com/office/drawing/2014/main" id="{74209C1E-C387-4406-BFC1-190720C5E28E}"/>
              </a:ext>
            </a:extLst>
          </p:cNvPr>
          <p:cNvSpPr>
            <a:spLocks noGrp="1"/>
          </p:cNvSpPr>
          <p:nvPr>
            <p:ph type="body" sz="quarter" idx="18"/>
          </p:nvPr>
        </p:nvSpPr>
        <p:spPr/>
        <p:txBody>
          <a:bodyPr/>
          <a:lstStyle/>
          <a:p>
            <a:endParaRPr lang="fr-FR"/>
          </a:p>
        </p:txBody>
      </p:sp>
      <p:sp>
        <p:nvSpPr>
          <p:cNvPr id="6" name="Espace réservé du numéro de diapositive 2">
            <a:extLst>
              <a:ext uri="{FF2B5EF4-FFF2-40B4-BE49-F238E27FC236}">
                <a16:creationId xmlns:a16="http://schemas.microsoft.com/office/drawing/2014/main" id="{87C04BB7-C288-4EAF-B628-F1BFE0DAC52F}"/>
              </a:ext>
            </a:extLst>
          </p:cNvPr>
          <p:cNvSpPr>
            <a:spLocks noGrp="1"/>
          </p:cNvSpPr>
          <p:nvPr>
            <p:ph type="sldNum" sz="quarter" idx="21"/>
          </p:nvPr>
        </p:nvSpPr>
        <p:spPr>
          <a:xfrm>
            <a:off x="10173326" y="6308727"/>
            <a:ext cx="1918741" cy="412749"/>
          </a:xfrm>
        </p:spPr>
        <p:txBody>
          <a:bodyPr/>
          <a:lstStyle/>
          <a:p>
            <a:r>
              <a:rPr lang="fr-FR" dirty="0"/>
              <a:t>20</a:t>
            </a:r>
          </a:p>
        </p:txBody>
      </p:sp>
    </p:spTree>
    <p:extLst>
      <p:ext uri="{BB962C8B-B14F-4D97-AF65-F5344CB8AC3E}">
        <p14:creationId xmlns:p14="http://schemas.microsoft.com/office/powerpoint/2010/main" val="29943571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87ACF3C-2B7A-422A-97F7-E7ED1F3F8989}"/>
              </a:ext>
            </a:extLst>
          </p:cNvPr>
          <p:cNvSpPr>
            <a:spLocks noGrp="1"/>
          </p:cNvSpPr>
          <p:nvPr>
            <p:ph type="title"/>
          </p:nvPr>
        </p:nvSpPr>
        <p:spPr/>
        <p:txBody>
          <a:bodyPr>
            <a:normAutofit fontScale="90000"/>
          </a:bodyPr>
          <a:lstStyle/>
          <a:p>
            <a:r>
              <a:rPr lang="fr-FR" dirty="0"/>
              <a:t>Cécité et TSA</a:t>
            </a:r>
            <a:br>
              <a:rPr lang="fr-FR" dirty="0"/>
            </a:br>
            <a:r>
              <a:rPr lang="fr-FR" dirty="0"/>
              <a:t>La communication : entrer en contact</a:t>
            </a:r>
          </a:p>
        </p:txBody>
      </p:sp>
      <p:sp>
        <p:nvSpPr>
          <p:cNvPr id="3" name="Espace réservé du contenu 2">
            <a:extLst>
              <a:ext uri="{FF2B5EF4-FFF2-40B4-BE49-F238E27FC236}">
                <a16:creationId xmlns:a16="http://schemas.microsoft.com/office/drawing/2014/main" id="{C9163C24-CE73-4F05-AD20-A6DAA5D01F40}"/>
              </a:ext>
            </a:extLst>
          </p:cNvPr>
          <p:cNvSpPr>
            <a:spLocks noGrp="1"/>
          </p:cNvSpPr>
          <p:nvPr>
            <p:ph sz="half" idx="2"/>
          </p:nvPr>
        </p:nvSpPr>
        <p:spPr/>
        <p:txBody>
          <a:bodyPr>
            <a:normAutofit/>
          </a:bodyPr>
          <a:lstStyle/>
          <a:p>
            <a:pPr lvl="1"/>
            <a:r>
              <a:rPr lang="fr-FR" sz="2400" dirty="0"/>
              <a:t>Utiliser un vocabulaire habituel , clair informatif et spatial</a:t>
            </a:r>
          </a:p>
          <a:p>
            <a:pPr lvl="1" algn="just"/>
            <a:r>
              <a:rPr lang="fr-FR" sz="2400" dirty="0"/>
              <a:t>Trop de verbal tue le verbal !!!</a:t>
            </a:r>
          </a:p>
          <a:p>
            <a:pPr lvl="1" algn="just"/>
            <a:r>
              <a:rPr lang="fr-FR" sz="2400" dirty="0"/>
              <a:t> L’enfant aveugle est privé de toutes les mimiques de la communication non verbale qui renforce notre discours</a:t>
            </a:r>
          </a:p>
          <a:p>
            <a:pPr marL="914400" lvl="2" indent="0" algn="just">
              <a:buNone/>
            </a:pPr>
            <a:r>
              <a:rPr lang="fr-FR" sz="2000" dirty="0"/>
              <a:t>Cohérence entre parole et prosodie</a:t>
            </a:r>
          </a:p>
          <a:p>
            <a:pPr lvl="1" algn="just"/>
            <a:r>
              <a:rPr lang="fr-FR" sz="2400" dirty="0"/>
              <a:t>Prévenir car difficulté d’anticipation</a:t>
            </a:r>
          </a:p>
          <a:p>
            <a:pPr lvl="1" algn="just"/>
            <a:r>
              <a:rPr lang="fr-FR" sz="2400" dirty="0"/>
              <a:t>Si non verbal objectif prioritaire : mettre en place un système de communication concret</a:t>
            </a:r>
          </a:p>
          <a:p>
            <a:endParaRPr lang="fr-FR" dirty="0"/>
          </a:p>
        </p:txBody>
      </p:sp>
      <p:sp>
        <p:nvSpPr>
          <p:cNvPr id="6" name="Espace réservé du texte 5">
            <a:extLst>
              <a:ext uri="{FF2B5EF4-FFF2-40B4-BE49-F238E27FC236}">
                <a16:creationId xmlns:a16="http://schemas.microsoft.com/office/drawing/2014/main" id="{D491C781-134A-45B0-ACAE-7D5AB03F1726}"/>
              </a:ext>
            </a:extLst>
          </p:cNvPr>
          <p:cNvSpPr>
            <a:spLocks noGrp="1"/>
          </p:cNvSpPr>
          <p:nvPr>
            <p:ph type="body" sz="quarter" idx="18"/>
          </p:nvPr>
        </p:nvSpPr>
        <p:spPr/>
        <p:txBody>
          <a:bodyPr/>
          <a:lstStyle/>
          <a:p>
            <a:endParaRPr lang="fr-FR"/>
          </a:p>
        </p:txBody>
      </p:sp>
      <p:pic>
        <p:nvPicPr>
          <p:cNvPr id="4" name="Image 3">
            <a:extLst>
              <a:ext uri="{FF2B5EF4-FFF2-40B4-BE49-F238E27FC236}">
                <a16:creationId xmlns:a16="http://schemas.microsoft.com/office/drawing/2014/main" id="{75D3056E-B71B-4458-B6C2-8E578B01D5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74493" y="1136565"/>
            <a:ext cx="2022231" cy="1143000"/>
          </a:xfrm>
          <a:prstGeom prst="rect">
            <a:avLst/>
          </a:prstGeom>
        </p:spPr>
      </p:pic>
      <p:sp>
        <p:nvSpPr>
          <p:cNvPr id="7" name="Espace réservé du numéro de diapositive 2">
            <a:extLst>
              <a:ext uri="{FF2B5EF4-FFF2-40B4-BE49-F238E27FC236}">
                <a16:creationId xmlns:a16="http://schemas.microsoft.com/office/drawing/2014/main" id="{FC648C4D-C6E7-4FDB-936E-72188D3D0963}"/>
              </a:ext>
            </a:extLst>
          </p:cNvPr>
          <p:cNvSpPr>
            <a:spLocks noGrp="1"/>
          </p:cNvSpPr>
          <p:nvPr>
            <p:ph type="sldNum" sz="quarter" idx="21"/>
          </p:nvPr>
        </p:nvSpPr>
        <p:spPr>
          <a:xfrm>
            <a:off x="10173326" y="6308727"/>
            <a:ext cx="1918741" cy="412749"/>
          </a:xfrm>
        </p:spPr>
        <p:txBody>
          <a:bodyPr/>
          <a:lstStyle/>
          <a:p>
            <a:r>
              <a:rPr lang="fr-FR" dirty="0"/>
              <a:t>21</a:t>
            </a:r>
          </a:p>
        </p:txBody>
      </p:sp>
    </p:spTree>
    <p:extLst>
      <p:ext uri="{BB962C8B-B14F-4D97-AF65-F5344CB8AC3E}">
        <p14:creationId xmlns:p14="http://schemas.microsoft.com/office/powerpoint/2010/main" val="1943014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20" name="Rectangle 20"/>
          <p:cNvSpPr>
            <a:spLocks noGrp="1" noChangeArrowheads="1"/>
          </p:cNvSpPr>
          <p:nvPr>
            <p:ph type="title"/>
          </p:nvPr>
        </p:nvSpPr>
        <p:spPr>
          <a:xfrm>
            <a:off x="1824567" y="326758"/>
            <a:ext cx="9719733" cy="1143000"/>
          </a:xfrm>
        </p:spPr>
        <p:txBody>
          <a:bodyPr/>
          <a:lstStyle/>
          <a:p>
            <a:r>
              <a:rPr lang="fr-FR" altLang="fr-FR" dirty="0"/>
              <a:t>BOIRE     choisir le bon support…..</a:t>
            </a:r>
          </a:p>
        </p:txBody>
      </p:sp>
      <p:pic>
        <p:nvPicPr>
          <p:cNvPr id="25604" name="Picture 4" descr="thumbnailCAV8I0CI"/>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a:xfrm>
            <a:off x="7157198" y="2026348"/>
            <a:ext cx="1576408" cy="157640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Espace réservé du texte 4">
            <a:extLst>
              <a:ext uri="{FF2B5EF4-FFF2-40B4-BE49-F238E27FC236}">
                <a16:creationId xmlns:a16="http://schemas.microsoft.com/office/drawing/2014/main" id="{A1F517DD-75F5-4FCD-811A-02091D8E4067}"/>
              </a:ext>
            </a:extLst>
          </p:cNvPr>
          <p:cNvSpPr>
            <a:spLocks noGrp="1"/>
          </p:cNvSpPr>
          <p:nvPr>
            <p:ph type="body" sz="quarter" idx="18"/>
          </p:nvPr>
        </p:nvSpPr>
        <p:spPr/>
        <p:txBody>
          <a:bodyPr/>
          <a:lstStyle/>
          <a:p>
            <a:endParaRPr lang="fr-FR"/>
          </a:p>
        </p:txBody>
      </p:sp>
      <p:sp>
        <p:nvSpPr>
          <p:cNvPr id="2" name="Espace réservé du numéro de diapositive 1"/>
          <p:cNvSpPr>
            <a:spLocks noGrp="1"/>
          </p:cNvSpPr>
          <p:nvPr>
            <p:ph type="sldNum" sz="quarter" idx="21"/>
          </p:nvPr>
        </p:nvSpPr>
        <p:spPr/>
        <p:txBody>
          <a:bodyPr/>
          <a:lstStyle/>
          <a:p>
            <a:r>
              <a:rPr lang="fr-FR" altLang="fr-FR" dirty="0"/>
              <a:t>22</a:t>
            </a:r>
          </a:p>
        </p:txBody>
      </p:sp>
      <p:pic>
        <p:nvPicPr>
          <p:cNvPr id="25607" name="Picture 7" descr="h-3-1168156-1215101249[1]"/>
          <p:cNvPicPr>
            <a:picLocks noGrp="1" noChangeAspect="1" noChangeArrowheads="1"/>
          </p:cNvPicPr>
          <p:nvPr>
            <p:ph sz="quarter" idx="4294967295"/>
          </p:nvPr>
        </p:nvPicPr>
        <p:blipFill>
          <a:blip r:embed="rId3">
            <a:extLst>
              <a:ext uri="{28A0092B-C50C-407E-A947-70E740481C1C}">
                <a14:useLocalDpi xmlns:a14="http://schemas.microsoft.com/office/drawing/2010/main" val="0"/>
              </a:ext>
            </a:extLst>
          </a:blip>
          <a:srcRect/>
          <a:stretch>
            <a:fillRect/>
          </a:stretch>
        </p:blipFill>
        <p:spPr>
          <a:xfrm>
            <a:off x="3800474" y="2003340"/>
            <a:ext cx="2233613" cy="16224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5615" name="Picture 15" descr="gif_boire-2"/>
          <p:cNvPicPr>
            <a:picLocks noGrp="1" noChangeAspect="1" noChangeArrowheads="1"/>
          </p:cNvPicPr>
          <p:nvPr>
            <p:ph sz="quarter" idx="4294967295"/>
          </p:nvPr>
        </p:nvPicPr>
        <p:blipFill>
          <a:blip r:embed="rId4" cstate="print">
            <a:extLst>
              <a:ext uri="{28A0092B-C50C-407E-A947-70E740481C1C}">
                <a14:useLocalDpi xmlns:a14="http://schemas.microsoft.com/office/drawing/2010/main" val="0"/>
              </a:ext>
            </a:extLst>
          </a:blip>
          <a:srcRect/>
          <a:stretch>
            <a:fillRect/>
          </a:stretch>
        </p:blipFill>
        <p:spPr>
          <a:xfrm>
            <a:off x="4372771" y="4140479"/>
            <a:ext cx="2303463" cy="15938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5611" name="AutoShape 11" descr="2Q=="/>
          <p:cNvSpPr>
            <a:spLocks noChangeAspect="1" noChangeArrowheads="1"/>
          </p:cNvSpPr>
          <p:nvPr/>
        </p:nvSpPr>
        <p:spPr bwMode="auto">
          <a:xfrm>
            <a:off x="5572125" y="2243139"/>
            <a:ext cx="2571750" cy="1781175"/>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fr-FR"/>
          </a:p>
        </p:txBody>
      </p:sp>
      <p:sp>
        <p:nvSpPr>
          <p:cNvPr id="25613" name="AutoShape 13" descr="2Q=="/>
          <p:cNvSpPr>
            <a:spLocks noChangeAspect="1" noChangeArrowheads="1"/>
          </p:cNvSpPr>
          <p:nvPr/>
        </p:nvSpPr>
        <p:spPr bwMode="auto">
          <a:xfrm>
            <a:off x="5572125" y="2243139"/>
            <a:ext cx="2571750" cy="1781175"/>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fr-FR"/>
          </a:p>
        </p:txBody>
      </p:sp>
      <p:sp>
        <p:nvSpPr>
          <p:cNvPr id="25623" name="AutoShape 23" descr="Z"/>
          <p:cNvSpPr>
            <a:spLocks noChangeAspect="1" noChangeArrowheads="1"/>
          </p:cNvSpPr>
          <p:nvPr/>
        </p:nvSpPr>
        <p:spPr bwMode="auto">
          <a:xfrm>
            <a:off x="6496050" y="2771775"/>
            <a:ext cx="723900" cy="7239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fr-FR"/>
          </a:p>
        </p:txBody>
      </p:sp>
      <p:sp>
        <p:nvSpPr>
          <p:cNvPr id="25625" name="AutoShape 25" descr="Z"/>
          <p:cNvSpPr>
            <a:spLocks noChangeAspect="1" noChangeArrowheads="1"/>
          </p:cNvSpPr>
          <p:nvPr/>
        </p:nvSpPr>
        <p:spPr bwMode="auto">
          <a:xfrm>
            <a:off x="6496050" y="2771775"/>
            <a:ext cx="723900" cy="7239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fr-FR"/>
          </a:p>
        </p:txBody>
      </p:sp>
      <p:pic>
        <p:nvPicPr>
          <p:cNvPr id="25627" name="Picture 27" descr="Picto-Pictogram-Boir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57531" y="2152288"/>
            <a:ext cx="1368425" cy="1368425"/>
          </a:xfrm>
          <a:prstGeom prst="rect">
            <a:avLst/>
          </a:prstGeom>
          <a:noFill/>
          <a:extLst>
            <a:ext uri="{909E8E84-426E-40DD-AFC4-6F175D3DCCD1}">
              <a14:hiddenFill xmlns:a14="http://schemas.microsoft.com/office/drawing/2010/main">
                <a:solidFill>
                  <a:srgbClr val="FFFFFF"/>
                </a:solidFill>
              </a14:hiddenFill>
            </a:ext>
          </a:extLst>
        </p:spPr>
      </p:pic>
      <p:pic>
        <p:nvPicPr>
          <p:cNvPr id="25629" name="Picture 29" descr="pcs-boir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19420" y="2410258"/>
            <a:ext cx="1319091" cy="1075892"/>
          </a:xfrm>
          <a:prstGeom prst="rect">
            <a:avLst/>
          </a:prstGeom>
          <a:noFill/>
          <a:extLst>
            <a:ext uri="{909E8E84-426E-40DD-AFC4-6F175D3DCCD1}">
              <a14:hiddenFill xmlns:a14="http://schemas.microsoft.com/office/drawing/2010/main">
                <a:solidFill>
                  <a:srgbClr val="FFFFFF"/>
                </a:solidFill>
              </a14:hiddenFill>
            </a:ext>
          </a:extLst>
        </p:spPr>
      </p:pic>
      <p:pic>
        <p:nvPicPr>
          <p:cNvPr id="25631" name="Picture 31" descr="heb-cui-verr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7386" y="4024314"/>
            <a:ext cx="1865312" cy="1871662"/>
          </a:xfrm>
          <a:prstGeom prst="rect">
            <a:avLst/>
          </a:prstGeom>
          <a:noFill/>
          <a:extLst>
            <a:ext uri="{909E8E84-426E-40DD-AFC4-6F175D3DCCD1}">
              <a14:hiddenFill xmlns:a14="http://schemas.microsoft.com/office/drawing/2010/main">
                <a:solidFill>
                  <a:srgbClr val="FFFFFF"/>
                </a:solidFill>
              </a14:hiddenFill>
            </a:ext>
          </a:extLst>
        </p:spPr>
      </p:pic>
      <p:pic>
        <p:nvPicPr>
          <p:cNvPr id="25632" name="Picture 32" descr="boir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29554" y="3905529"/>
            <a:ext cx="1828800" cy="18288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6C1AFF25-DE79-4FFA-BDF8-DF555596EF53}"/>
              </a:ext>
            </a:extLst>
          </p:cNvPr>
          <p:cNvSpPr/>
          <p:nvPr/>
        </p:nvSpPr>
        <p:spPr>
          <a:xfrm>
            <a:off x="4917280" y="6047345"/>
            <a:ext cx="1382394" cy="369332"/>
          </a:xfrm>
          <a:prstGeom prst="rect">
            <a:avLst/>
          </a:prstGeom>
        </p:spPr>
        <p:txBody>
          <a:bodyPr wrap="square">
            <a:spAutoFit/>
          </a:bodyPr>
          <a:lstStyle/>
          <a:p>
            <a:r>
              <a:rPr lang="fr-FR" dirty="0">
                <a:highlight>
                  <a:srgbClr val="FFFF00"/>
                </a:highlight>
              </a:rPr>
              <a:t>⠃⠕⠊⠗⠑</a:t>
            </a:r>
          </a:p>
        </p:txBody>
      </p:sp>
      <p:pic>
        <p:nvPicPr>
          <p:cNvPr id="1026" name="Picture 2" descr="https://m.media-amazon.com/images/I/71DIT1GdqsL._AC_SL1200_.jpg">
            <a:extLst>
              <a:ext uri="{FF2B5EF4-FFF2-40B4-BE49-F238E27FC236}">
                <a16:creationId xmlns:a16="http://schemas.microsoft.com/office/drawing/2014/main" id="{C139F199-3FFC-4406-A3E1-B06B97353ED7}"/>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31197" t="27916" r="32427"/>
          <a:stretch/>
        </p:blipFill>
        <p:spPr bwMode="auto">
          <a:xfrm>
            <a:off x="9611674" y="3894697"/>
            <a:ext cx="962795" cy="19145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18837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12963" y="50292"/>
            <a:ext cx="9719733" cy="1143000"/>
          </a:xfrm>
        </p:spPr>
        <p:txBody>
          <a:bodyPr/>
          <a:lstStyle/>
          <a:p>
            <a:r>
              <a:rPr lang="fr-FR" dirty="0"/>
              <a:t>Le PECS et ses adaptations……</a:t>
            </a:r>
          </a:p>
        </p:txBody>
      </p:sp>
      <p:pic>
        <p:nvPicPr>
          <p:cNvPr id="1026"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1877706" y="1457325"/>
            <a:ext cx="3545354" cy="21037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Espace réservé du texte 5">
            <a:extLst>
              <a:ext uri="{FF2B5EF4-FFF2-40B4-BE49-F238E27FC236}">
                <a16:creationId xmlns:a16="http://schemas.microsoft.com/office/drawing/2014/main" id="{3D0CAF30-14A8-402D-A214-2CC4DACADF36}"/>
              </a:ext>
            </a:extLst>
          </p:cNvPr>
          <p:cNvSpPr>
            <a:spLocks noGrp="1"/>
          </p:cNvSpPr>
          <p:nvPr>
            <p:ph type="body" sz="quarter" idx="18"/>
          </p:nvPr>
        </p:nvSpPr>
        <p:spPr/>
        <p:txBody>
          <a:bodyPr/>
          <a:lstStyle/>
          <a:p>
            <a:endParaRPr lang="fr-FR"/>
          </a:p>
        </p:txBody>
      </p:sp>
      <p:sp>
        <p:nvSpPr>
          <p:cNvPr id="4" name="Espace réservé du numéro de diapositive 3"/>
          <p:cNvSpPr>
            <a:spLocks noGrp="1"/>
          </p:cNvSpPr>
          <p:nvPr>
            <p:ph type="sldNum" sz="quarter" idx="21"/>
          </p:nvPr>
        </p:nvSpPr>
        <p:spPr/>
        <p:txBody>
          <a:bodyPr/>
          <a:lstStyle/>
          <a:p>
            <a:r>
              <a:rPr lang="fr-FR" altLang="fr-FR" dirty="0"/>
              <a:t>23</a:t>
            </a:r>
          </a:p>
        </p:txBody>
      </p:sp>
      <p:pic>
        <p:nvPicPr>
          <p:cNvPr id="7" name="Espace réservé du contenu 6"/>
          <p:cNvPicPr>
            <a:picLocks noGrp="1" noChangeAspect="1"/>
          </p:cNvPicPr>
          <p:nvPr>
            <p:ph sz="quarter" idx="4294967295"/>
          </p:nvPr>
        </p:nvPicPr>
        <p:blipFill rotWithShape="1">
          <a:blip r:embed="rId3" cstate="print">
            <a:extLst>
              <a:ext uri="{28A0092B-C50C-407E-A947-70E740481C1C}">
                <a14:useLocalDpi xmlns:a14="http://schemas.microsoft.com/office/drawing/2010/main" val="0"/>
              </a:ext>
            </a:extLst>
          </a:blip>
          <a:srcRect l="9402" r="6925" b="3355"/>
          <a:stretch/>
        </p:blipFill>
        <p:spPr>
          <a:xfrm>
            <a:off x="5656477" y="2732088"/>
            <a:ext cx="2590800" cy="3989388"/>
          </a:xfrm>
        </p:spPr>
      </p:pic>
      <p:pic>
        <p:nvPicPr>
          <p:cNvPr id="9" name="Espace réservé du contenu 3" descr="IMG_4180.JPG"/>
          <p:cNvPicPr>
            <a:picLocks noGrp="1" noChangeAspect="1"/>
          </p:cNvPicPr>
          <p:nvPr>
            <p:ph sz="quarter" idx="4294967295"/>
          </p:nvPr>
        </p:nvPicPr>
        <p:blipFill>
          <a:blip r:embed="rId4" cstate="print"/>
          <a:stretch>
            <a:fillRect/>
          </a:stretch>
        </p:blipFill>
        <p:spPr>
          <a:xfrm>
            <a:off x="1634966" y="3848149"/>
            <a:ext cx="3887788" cy="2916237"/>
          </a:xfrm>
        </p:spPr>
      </p:pic>
      <p:pic>
        <p:nvPicPr>
          <p:cNvPr id="10" name="Espace réservé du contenu 5" descr="IMG_4182.JPG"/>
          <p:cNvPicPr>
            <a:picLocks noGrp="1" noChangeAspect="1"/>
          </p:cNvPicPr>
          <p:nvPr>
            <p:ph sz="quarter" idx="4294967295"/>
          </p:nvPr>
        </p:nvPicPr>
        <p:blipFill>
          <a:blip r:embed="rId5" cstate="print"/>
          <a:stretch>
            <a:fillRect/>
          </a:stretch>
        </p:blipFill>
        <p:spPr>
          <a:xfrm>
            <a:off x="8591549" y="1156937"/>
            <a:ext cx="3458761" cy="2594071"/>
          </a:xfrm>
        </p:spPr>
      </p:pic>
      <p:pic>
        <p:nvPicPr>
          <p:cNvPr id="3" name="Image 2"/>
          <p:cNvPicPr>
            <a:picLocks noChangeAspect="1"/>
          </p:cNvPicPr>
          <p:nvPr/>
        </p:nvPicPr>
        <p:blipFill rotWithShape="1">
          <a:blip r:embed="rId6" cstate="print">
            <a:extLst>
              <a:ext uri="{28A0092B-C50C-407E-A947-70E740481C1C}">
                <a14:useLocalDpi xmlns:a14="http://schemas.microsoft.com/office/drawing/2010/main" val="0"/>
              </a:ext>
            </a:extLst>
          </a:blip>
          <a:srcRect l="9759" r="19405"/>
          <a:stretch/>
        </p:blipFill>
        <p:spPr>
          <a:xfrm rot="5953189">
            <a:off x="8996256" y="4060004"/>
            <a:ext cx="2354139" cy="2492525"/>
          </a:xfrm>
          <a:prstGeom prst="rect">
            <a:avLst/>
          </a:prstGeom>
        </p:spPr>
      </p:pic>
    </p:spTree>
    <p:extLst>
      <p:ext uri="{BB962C8B-B14F-4D97-AF65-F5344CB8AC3E}">
        <p14:creationId xmlns:p14="http://schemas.microsoft.com/office/powerpoint/2010/main" val="6565064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F20DF41-2BF1-42A1-87DA-1DE6D040137F}"/>
              </a:ext>
            </a:extLst>
          </p:cNvPr>
          <p:cNvSpPr>
            <a:spLocks noGrp="1"/>
          </p:cNvSpPr>
          <p:nvPr>
            <p:ph type="title"/>
          </p:nvPr>
        </p:nvSpPr>
        <p:spPr/>
        <p:txBody>
          <a:bodyPr>
            <a:normAutofit fontScale="90000"/>
          </a:bodyPr>
          <a:lstStyle/>
          <a:p>
            <a:r>
              <a:rPr lang="fr-FR" dirty="0"/>
              <a:t>Cécité et TSA</a:t>
            </a:r>
            <a:br>
              <a:rPr lang="fr-FR" dirty="0"/>
            </a:br>
            <a:r>
              <a:rPr lang="fr-FR" dirty="0"/>
              <a:t>Un monde imprévisible</a:t>
            </a:r>
          </a:p>
        </p:txBody>
      </p:sp>
      <p:sp>
        <p:nvSpPr>
          <p:cNvPr id="3" name="Espace réservé du contenu 2">
            <a:extLst>
              <a:ext uri="{FF2B5EF4-FFF2-40B4-BE49-F238E27FC236}">
                <a16:creationId xmlns:a16="http://schemas.microsoft.com/office/drawing/2014/main" id="{DC7D0ABE-354C-49AD-91D2-1953E02EE6E2}"/>
              </a:ext>
            </a:extLst>
          </p:cNvPr>
          <p:cNvSpPr>
            <a:spLocks noGrp="1"/>
          </p:cNvSpPr>
          <p:nvPr>
            <p:ph sz="half" idx="2"/>
          </p:nvPr>
        </p:nvSpPr>
        <p:spPr/>
        <p:txBody>
          <a:bodyPr>
            <a:normAutofit fontScale="85000" lnSpcReduction="20000"/>
          </a:bodyPr>
          <a:lstStyle/>
          <a:p>
            <a:pPr marL="0" indent="0">
              <a:buNone/>
            </a:pPr>
            <a:r>
              <a:rPr lang="fr-FR" sz="2400" b="1" dirty="0">
                <a:solidFill>
                  <a:schemeClr val="tx1"/>
                </a:solidFill>
              </a:rPr>
              <a:t>Permettre la prévisibilité et l’anticipation:</a:t>
            </a:r>
          </a:p>
          <a:p>
            <a:r>
              <a:rPr lang="fr-FR" sz="2600" dirty="0"/>
              <a:t>Toucher avant d’agir</a:t>
            </a:r>
          </a:p>
          <a:p>
            <a:r>
              <a:rPr lang="fr-FR" sz="2600" dirty="0"/>
              <a:t>Les rituels (début et fin)</a:t>
            </a:r>
          </a:p>
          <a:p>
            <a:r>
              <a:rPr lang="fr-FR" sz="2600" dirty="0"/>
              <a:t>Structuration du temps: </a:t>
            </a:r>
          </a:p>
          <a:p>
            <a:pPr lvl="1"/>
            <a:r>
              <a:rPr lang="fr-FR" sz="2600" dirty="0"/>
              <a:t>Emploi du temps</a:t>
            </a:r>
          </a:p>
          <a:p>
            <a:pPr lvl="1"/>
            <a:r>
              <a:rPr lang="fr-FR" sz="2600" dirty="0"/>
              <a:t>objets symboles par activité</a:t>
            </a:r>
          </a:p>
          <a:p>
            <a:r>
              <a:rPr lang="fr-FR" sz="2600" dirty="0"/>
              <a:t>Un environnement repérant demande quelques aménagements </a:t>
            </a:r>
          </a:p>
          <a:p>
            <a:pPr lvl="1"/>
            <a:r>
              <a:rPr lang="fr-FR" sz="2600" dirty="0"/>
              <a:t>sécurité</a:t>
            </a:r>
          </a:p>
          <a:p>
            <a:pPr lvl="1"/>
            <a:r>
              <a:rPr lang="fr-FR" sz="2600" dirty="0"/>
              <a:t>Si DV    Éclairage : </a:t>
            </a:r>
          </a:p>
          <a:p>
            <a:pPr marL="457200" lvl="1" indent="0">
              <a:buNone/>
            </a:pPr>
            <a:r>
              <a:rPr lang="fr-FR" sz="2600" dirty="0"/>
              <a:t>Attention photophobie!! Contraste!</a:t>
            </a:r>
          </a:p>
          <a:p>
            <a:endParaRPr lang="fr-FR" dirty="0"/>
          </a:p>
        </p:txBody>
      </p:sp>
      <p:sp>
        <p:nvSpPr>
          <p:cNvPr id="6" name="Espace réservé du texte 5">
            <a:extLst>
              <a:ext uri="{FF2B5EF4-FFF2-40B4-BE49-F238E27FC236}">
                <a16:creationId xmlns:a16="http://schemas.microsoft.com/office/drawing/2014/main" id="{343BC976-C490-450C-8588-36333023854A}"/>
              </a:ext>
            </a:extLst>
          </p:cNvPr>
          <p:cNvSpPr>
            <a:spLocks noGrp="1"/>
          </p:cNvSpPr>
          <p:nvPr>
            <p:ph type="body" sz="quarter" idx="18"/>
          </p:nvPr>
        </p:nvSpPr>
        <p:spPr/>
        <p:txBody>
          <a:bodyPr/>
          <a:lstStyle/>
          <a:p>
            <a:endParaRPr lang="fr-FR"/>
          </a:p>
        </p:txBody>
      </p:sp>
      <p:pic>
        <p:nvPicPr>
          <p:cNvPr id="4" name="Image 3">
            <a:extLst>
              <a:ext uri="{FF2B5EF4-FFF2-40B4-BE49-F238E27FC236}">
                <a16:creationId xmlns:a16="http://schemas.microsoft.com/office/drawing/2014/main" id="{7B9E2AD1-6943-4E74-B427-E571164B5758}"/>
              </a:ext>
            </a:extLst>
          </p:cNvPr>
          <p:cNvPicPr>
            <a:picLocks noChangeAspect="1"/>
          </p:cNvPicPr>
          <p:nvPr/>
        </p:nvPicPr>
        <p:blipFill rotWithShape="1">
          <a:blip r:embed="rId2">
            <a:extLst>
              <a:ext uri="{28A0092B-C50C-407E-A947-70E740481C1C}">
                <a14:useLocalDpi xmlns:a14="http://schemas.microsoft.com/office/drawing/2010/main" val="0"/>
              </a:ext>
            </a:extLst>
          </a:blip>
          <a:srcRect t="13833" r="3417" b="15330"/>
          <a:stretch/>
        </p:blipFill>
        <p:spPr>
          <a:xfrm>
            <a:off x="7682792" y="1363247"/>
            <a:ext cx="4257455" cy="2500481"/>
          </a:xfrm>
          <a:prstGeom prst="rect">
            <a:avLst/>
          </a:prstGeom>
        </p:spPr>
      </p:pic>
      <p:sp>
        <p:nvSpPr>
          <p:cNvPr id="7" name="Espace réservé du numéro de diapositive 2">
            <a:extLst>
              <a:ext uri="{FF2B5EF4-FFF2-40B4-BE49-F238E27FC236}">
                <a16:creationId xmlns:a16="http://schemas.microsoft.com/office/drawing/2014/main" id="{6D5E8E88-0858-40CD-8D19-C518C268A648}"/>
              </a:ext>
            </a:extLst>
          </p:cNvPr>
          <p:cNvSpPr>
            <a:spLocks noGrp="1"/>
          </p:cNvSpPr>
          <p:nvPr>
            <p:ph type="sldNum" sz="quarter" idx="21"/>
          </p:nvPr>
        </p:nvSpPr>
        <p:spPr>
          <a:xfrm>
            <a:off x="10173326" y="6308727"/>
            <a:ext cx="1918741" cy="412749"/>
          </a:xfrm>
        </p:spPr>
        <p:txBody>
          <a:bodyPr/>
          <a:lstStyle/>
          <a:p>
            <a:r>
              <a:rPr lang="fr-FR" dirty="0"/>
              <a:t>24</a:t>
            </a:r>
          </a:p>
        </p:txBody>
      </p:sp>
    </p:spTree>
    <p:extLst>
      <p:ext uri="{BB962C8B-B14F-4D97-AF65-F5344CB8AC3E}">
        <p14:creationId xmlns:p14="http://schemas.microsoft.com/office/powerpoint/2010/main" val="3888746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C789D97-C09D-40E2-875C-51D899CACF4C}"/>
              </a:ext>
            </a:extLst>
          </p:cNvPr>
          <p:cNvSpPr>
            <a:spLocks noGrp="1"/>
          </p:cNvSpPr>
          <p:nvPr>
            <p:ph type="title"/>
          </p:nvPr>
        </p:nvSpPr>
        <p:spPr/>
        <p:txBody>
          <a:bodyPr/>
          <a:lstStyle/>
          <a:p>
            <a:r>
              <a:rPr lang="fr-FR" dirty="0"/>
              <a:t>Prises d’informations concrètes</a:t>
            </a:r>
          </a:p>
        </p:txBody>
      </p:sp>
      <p:sp>
        <p:nvSpPr>
          <p:cNvPr id="3" name="Espace réservé du contenu 2">
            <a:extLst>
              <a:ext uri="{FF2B5EF4-FFF2-40B4-BE49-F238E27FC236}">
                <a16:creationId xmlns:a16="http://schemas.microsoft.com/office/drawing/2014/main" id="{7C9B5D6B-A376-4B9F-8A98-7EDE850E8747}"/>
              </a:ext>
            </a:extLst>
          </p:cNvPr>
          <p:cNvSpPr>
            <a:spLocks noGrp="1"/>
          </p:cNvSpPr>
          <p:nvPr>
            <p:ph sz="half" idx="2"/>
          </p:nvPr>
        </p:nvSpPr>
        <p:spPr>
          <a:xfrm>
            <a:off x="1592155" y="2279565"/>
            <a:ext cx="10100733" cy="4192059"/>
          </a:xfrm>
        </p:spPr>
        <p:txBody>
          <a:bodyPr>
            <a:normAutofit lnSpcReduction="10000"/>
          </a:bodyPr>
          <a:lstStyle/>
          <a:p>
            <a:pPr>
              <a:lnSpc>
                <a:spcPct val="150000"/>
              </a:lnSpc>
            </a:pPr>
            <a:r>
              <a:rPr lang="fr-FR" sz="1800" b="1" dirty="0"/>
              <a:t>Aménager l’espace : Structuration  </a:t>
            </a:r>
          </a:p>
          <a:p>
            <a:pPr marL="0" indent="0">
              <a:lnSpc>
                <a:spcPct val="150000"/>
              </a:lnSpc>
              <a:buNone/>
            </a:pPr>
            <a:r>
              <a:rPr lang="fr-FR" sz="1800" dirty="0">
                <a:solidFill>
                  <a:schemeClr val="accent4">
                    <a:lumMod val="50000"/>
                  </a:schemeClr>
                </a:solidFill>
              </a:rPr>
              <a:t>Chaque chose à sa place et une place pour chaque chose</a:t>
            </a:r>
          </a:p>
          <a:p>
            <a:pPr marL="400050" lvl="1" indent="0">
              <a:lnSpc>
                <a:spcPct val="150000"/>
              </a:lnSpc>
              <a:buNone/>
            </a:pPr>
            <a:r>
              <a:rPr lang="fr-FR" sz="1800" dirty="0"/>
              <a:t>Repères : exemple Revêtement tactile signifiant </a:t>
            </a:r>
          </a:p>
          <a:p>
            <a:pPr>
              <a:lnSpc>
                <a:spcPct val="150000"/>
              </a:lnSpc>
            </a:pPr>
            <a:r>
              <a:rPr lang="fr-FR" sz="1800" b="1" dirty="0"/>
              <a:t>Aider à explorer son environnement immédiat </a:t>
            </a:r>
            <a:r>
              <a:rPr lang="fr-FR" sz="1800" dirty="0"/>
              <a:t>en lui faisant toucher afin de se  situer.</a:t>
            </a:r>
          </a:p>
          <a:p>
            <a:pPr marL="0" indent="0">
              <a:lnSpc>
                <a:spcPct val="150000"/>
              </a:lnSpc>
              <a:buNone/>
            </a:pPr>
            <a:r>
              <a:rPr lang="fr-FR" sz="1800" dirty="0"/>
              <a:t>La recherche intentionnelle doit être stimulée: coordination </a:t>
            </a:r>
            <a:r>
              <a:rPr lang="fr-FR" sz="1800" dirty="0" err="1"/>
              <a:t>auditivo</a:t>
            </a:r>
            <a:r>
              <a:rPr lang="fr-FR" sz="1800" dirty="0"/>
              <a:t> manuelle retardée . </a:t>
            </a:r>
          </a:p>
          <a:p>
            <a:pPr marL="0" indent="0">
              <a:lnSpc>
                <a:spcPct val="150000"/>
              </a:lnSpc>
              <a:buNone/>
            </a:pPr>
            <a:r>
              <a:rPr lang="fr-FR" sz="1800" dirty="0" err="1"/>
              <a:t>Fraiberg</a:t>
            </a:r>
            <a:r>
              <a:rPr lang="fr-FR" sz="1800" dirty="0"/>
              <a:t> parle de mains « aveugles » …Absence de perception à distance</a:t>
            </a:r>
          </a:p>
          <a:p>
            <a:pPr>
              <a:lnSpc>
                <a:spcPct val="150000"/>
              </a:lnSpc>
            </a:pPr>
            <a:r>
              <a:rPr lang="fr-FR" sz="1800" b="1" dirty="0"/>
              <a:t>Eviter les mauvaises expériences</a:t>
            </a:r>
          </a:p>
          <a:p>
            <a:pPr marL="0" indent="0">
              <a:lnSpc>
                <a:spcPct val="150000"/>
              </a:lnSpc>
              <a:buNone/>
            </a:pPr>
            <a:r>
              <a:rPr lang="fr-FR" sz="1800" dirty="0"/>
              <a:t>Informer (en coaction si nécessaire) la personne de tout changement dans l’environnement. </a:t>
            </a:r>
          </a:p>
          <a:p>
            <a:pPr marL="0" indent="0">
              <a:lnSpc>
                <a:spcPct val="150000"/>
              </a:lnSpc>
              <a:buNone/>
            </a:pPr>
            <a:r>
              <a:rPr lang="fr-FR" sz="1800" dirty="0"/>
              <a:t>Ne laissez pas les objets encombrer la circulation</a:t>
            </a:r>
          </a:p>
          <a:p>
            <a:pPr>
              <a:lnSpc>
                <a:spcPct val="150000"/>
              </a:lnSpc>
            </a:pPr>
            <a:endParaRPr lang="fr-FR" sz="800" dirty="0"/>
          </a:p>
        </p:txBody>
      </p:sp>
      <p:sp>
        <p:nvSpPr>
          <p:cNvPr id="5" name="Espace réservé du texte 4">
            <a:extLst>
              <a:ext uri="{FF2B5EF4-FFF2-40B4-BE49-F238E27FC236}">
                <a16:creationId xmlns:a16="http://schemas.microsoft.com/office/drawing/2014/main" id="{EDB1FF7E-9150-4262-9882-64D523036490}"/>
              </a:ext>
            </a:extLst>
          </p:cNvPr>
          <p:cNvSpPr>
            <a:spLocks noGrp="1"/>
          </p:cNvSpPr>
          <p:nvPr>
            <p:ph type="body" sz="quarter" idx="18"/>
          </p:nvPr>
        </p:nvSpPr>
        <p:spPr/>
        <p:txBody>
          <a:bodyPr/>
          <a:lstStyle/>
          <a:p>
            <a:endParaRPr lang="fr-FR"/>
          </a:p>
        </p:txBody>
      </p:sp>
      <p:sp>
        <p:nvSpPr>
          <p:cNvPr id="6" name="Espace réservé du numéro de diapositive 2">
            <a:extLst>
              <a:ext uri="{FF2B5EF4-FFF2-40B4-BE49-F238E27FC236}">
                <a16:creationId xmlns:a16="http://schemas.microsoft.com/office/drawing/2014/main" id="{CD272458-8AA7-4613-BCD5-2406CD98593A}"/>
              </a:ext>
            </a:extLst>
          </p:cNvPr>
          <p:cNvSpPr>
            <a:spLocks noGrp="1"/>
          </p:cNvSpPr>
          <p:nvPr>
            <p:ph type="sldNum" sz="quarter" idx="21"/>
          </p:nvPr>
        </p:nvSpPr>
        <p:spPr>
          <a:xfrm>
            <a:off x="10173326" y="6308727"/>
            <a:ext cx="1918741" cy="412749"/>
          </a:xfrm>
        </p:spPr>
        <p:txBody>
          <a:bodyPr/>
          <a:lstStyle/>
          <a:p>
            <a:r>
              <a:rPr lang="fr-FR" dirty="0"/>
              <a:t>25</a:t>
            </a:r>
          </a:p>
        </p:txBody>
      </p:sp>
    </p:spTree>
    <p:extLst>
      <p:ext uri="{BB962C8B-B14F-4D97-AF65-F5344CB8AC3E}">
        <p14:creationId xmlns:p14="http://schemas.microsoft.com/office/powerpoint/2010/main" val="10917066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DAB178B-03DA-41D0-877D-D7A60072D073}"/>
              </a:ext>
            </a:extLst>
          </p:cNvPr>
          <p:cNvSpPr>
            <a:spLocks noGrp="1"/>
          </p:cNvSpPr>
          <p:nvPr>
            <p:ph type="title"/>
          </p:nvPr>
        </p:nvSpPr>
        <p:spPr/>
        <p:txBody>
          <a:bodyPr/>
          <a:lstStyle/>
          <a:p>
            <a:r>
              <a:rPr lang="fr-FR" dirty="0"/>
              <a:t>Le </a:t>
            </a:r>
            <a:r>
              <a:rPr lang="fr-FR" b="1" dirty="0"/>
              <a:t>travail</a:t>
            </a:r>
            <a:r>
              <a:rPr lang="fr-FR" dirty="0"/>
              <a:t> des autres sens  </a:t>
            </a:r>
            <a:r>
              <a:rPr lang="fr-FR" sz="2400" dirty="0"/>
              <a:t>après évaluation….</a:t>
            </a:r>
          </a:p>
        </p:txBody>
      </p:sp>
      <p:sp>
        <p:nvSpPr>
          <p:cNvPr id="3" name="Espace réservé du contenu 2">
            <a:extLst>
              <a:ext uri="{FF2B5EF4-FFF2-40B4-BE49-F238E27FC236}">
                <a16:creationId xmlns:a16="http://schemas.microsoft.com/office/drawing/2014/main" id="{77B55ECE-E02D-4C12-B44A-8A9EADD898A8}"/>
              </a:ext>
            </a:extLst>
          </p:cNvPr>
          <p:cNvSpPr>
            <a:spLocks noGrp="1"/>
          </p:cNvSpPr>
          <p:nvPr>
            <p:ph sz="half" idx="2"/>
          </p:nvPr>
        </p:nvSpPr>
        <p:spPr>
          <a:xfrm>
            <a:off x="1428751" y="2523066"/>
            <a:ext cx="10153650" cy="4096809"/>
          </a:xfrm>
        </p:spPr>
        <p:txBody>
          <a:bodyPr>
            <a:normAutofit fontScale="77500" lnSpcReduction="20000"/>
          </a:bodyPr>
          <a:lstStyle/>
          <a:p>
            <a:pPr>
              <a:lnSpc>
                <a:spcPct val="120000"/>
              </a:lnSpc>
            </a:pPr>
            <a:r>
              <a:rPr lang="fr-FR" sz="2100" b="1" dirty="0"/>
              <a:t>Le toucher</a:t>
            </a:r>
          </a:p>
          <a:p>
            <a:pPr marL="0" indent="0">
              <a:lnSpc>
                <a:spcPct val="120000"/>
              </a:lnSpc>
              <a:buNone/>
            </a:pPr>
            <a:r>
              <a:rPr lang="fr-FR" sz="2100" dirty="0"/>
              <a:t> Toucher pour compenser la cécité ou la déficience visuelle ne se met pas en place systématiquement: </a:t>
            </a:r>
            <a:r>
              <a:rPr lang="fr-FR" sz="2100" dirty="0">
                <a:solidFill>
                  <a:schemeClr val="accent4">
                    <a:lumMod val="50000"/>
                  </a:schemeClr>
                </a:solidFill>
              </a:rPr>
              <a:t>APPRENTISSAGE PRECOCE !!</a:t>
            </a:r>
            <a:endParaRPr lang="fr-FR" sz="2100" dirty="0"/>
          </a:p>
          <a:p>
            <a:pPr>
              <a:lnSpc>
                <a:spcPct val="120000"/>
              </a:lnSpc>
            </a:pPr>
            <a:r>
              <a:rPr lang="fr-FR" sz="2100" b="1" dirty="0"/>
              <a:t>L’audition</a:t>
            </a:r>
          </a:p>
          <a:p>
            <a:pPr marL="0" indent="0">
              <a:lnSpc>
                <a:spcPct val="120000"/>
              </a:lnSpc>
              <a:buNone/>
            </a:pPr>
            <a:r>
              <a:rPr lang="fr-FR" sz="2100" dirty="0"/>
              <a:t>Nos oreilles fonctionnent 24h/24 : pas de paupières à fermer la nuit ! </a:t>
            </a:r>
            <a:r>
              <a:rPr lang="fr-FR" sz="2100" dirty="0" err="1"/>
              <a:t>Accés</a:t>
            </a:r>
            <a:r>
              <a:rPr lang="fr-FR" sz="2100" dirty="0"/>
              <a:t> en continu chez l’enfant aveugle , attention à l’enfermement et à la surstimulation. </a:t>
            </a:r>
          </a:p>
          <a:p>
            <a:pPr marL="0" indent="0">
              <a:lnSpc>
                <a:spcPct val="120000"/>
              </a:lnSpc>
              <a:buNone/>
            </a:pPr>
            <a:r>
              <a:rPr lang="fr-FR" sz="2100" dirty="0"/>
              <a:t>Verbaliser et toucher l’environnement, les objets pour faire du lien entre les modalités sensorielles</a:t>
            </a:r>
          </a:p>
          <a:p>
            <a:pPr>
              <a:lnSpc>
                <a:spcPct val="120000"/>
              </a:lnSpc>
            </a:pPr>
            <a:r>
              <a:rPr lang="fr-FR" sz="2100" b="1" dirty="0"/>
              <a:t>Le gustatif   </a:t>
            </a:r>
            <a:r>
              <a:rPr lang="fr-FR" sz="2100" dirty="0"/>
              <a:t>La température 33° pour qu’un aliment ait  vraiment du goût </a:t>
            </a:r>
          </a:p>
          <a:p>
            <a:pPr marL="0" indent="0">
              <a:lnSpc>
                <a:spcPct val="120000"/>
              </a:lnSpc>
              <a:buNone/>
            </a:pPr>
            <a:r>
              <a:rPr lang="fr-FR" sz="2100" dirty="0"/>
              <a:t>Difficulté pour beaucoup d’enfants aveugles ou malvoyants de passer les étapes de l’alimentation même sans difficultés neuromotrices</a:t>
            </a:r>
          </a:p>
          <a:p>
            <a:pPr>
              <a:lnSpc>
                <a:spcPct val="120000"/>
              </a:lnSpc>
            </a:pPr>
            <a:r>
              <a:rPr lang="fr-FR" sz="2100" b="1" dirty="0"/>
              <a:t>L’olfaction </a:t>
            </a:r>
            <a:r>
              <a:rPr lang="fr-FR" sz="2100" dirty="0"/>
              <a:t>L’odorat est constamment en éveil </a:t>
            </a:r>
          </a:p>
          <a:p>
            <a:pPr marL="0" indent="0">
              <a:lnSpc>
                <a:spcPct val="120000"/>
              </a:lnSpc>
              <a:buNone/>
            </a:pPr>
            <a:r>
              <a:rPr lang="fr-FR" sz="2100" dirty="0"/>
              <a:t>Les odeurs : responsables de 90% du gout d’un aliment</a:t>
            </a:r>
          </a:p>
          <a:p>
            <a:pPr>
              <a:lnSpc>
                <a:spcPct val="120000"/>
              </a:lnSpc>
            </a:pPr>
            <a:r>
              <a:rPr lang="fr-FR" sz="2100" b="1" dirty="0"/>
              <a:t>La proprioception  </a:t>
            </a:r>
            <a:r>
              <a:rPr lang="fr-FR" sz="2100" dirty="0"/>
              <a:t>: Mouvement soutenu  et incité par la vision: s’orienter vers, se déplacer vers</a:t>
            </a:r>
          </a:p>
          <a:p>
            <a:pPr marL="0" indent="0">
              <a:lnSpc>
                <a:spcPct val="120000"/>
              </a:lnSpc>
              <a:buNone/>
            </a:pPr>
            <a:r>
              <a:rPr lang="fr-FR" sz="2100" dirty="0"/>
              <a:t>Retard du développement moteur fréquent associé à la cécité ou malvoyance </a:t>
            </a:r>
          </a:p>
          <a:p>
            <a:pPr>
              <a:lnSpc>
                <a:spcPct val="120000"/>
              </a:lnSpc>
            </a:pPr>
            <a:endParaRPr lang="fr-FR" dirty="0"/>
          </a:p>
        </p:txBody>
      </p:sp>
      <p:sp>
        <p:nvSpPr>
          <p:cNvPr id="5" name="Espace réservé du texte 4">
            <a:extLst>
              <a:ext uri="{FF2B5EF4-FFF2-40B4-BE49-F238E27FC236}">
                <a16:creationId xmlns:a16="http://schemas.microsoft.com/office/drawing/2014/main" id="{53C8D4F8-CC14-4ADC-A038-9F7790DEB227}"/>
              </a:ext>
            </a:extLst>
          </p:cNvPr>
          <p:cNvSpPr>
            <a:spLocks noGrp="1"/>
          </p:cNvSpPr>
          <p:nvPr>
            <p:ph type="body" sz="quarter" idx="18"/>
          </p:nvPr>
        </p:nvSpPr>
        <p:spPr/>
        <p:txBody>
          <a:bodyPr/>
          <a:lstStyle/>
          <a:p>
            <a:endParaRPr lang="fr-FR"/>
          </a:p>
        </p:txBody>
      </p:sp>
      <p:sp>
        <p:nvSpPr>
          <p:cNvPr id="6" name="Espace réservé du numéro de diapositive 2">
            <a:extLst>
              <a:ext uri="{FF2B5EF4-FFF2-40B4-BE49-F238E27FC236}">
                <a16:creationId xmlns:a16="http://schemas.microsoft.com/office/drawing/2014/main" id="{2E596983-11CC-4B63-B575-A30B02B5EE0D}"/>
              </a:ext>
            </a:extLst>
          </p:cNvPr>
          <p:cNvSpPr>
            <a:spLocks noGrp="1"/>
          </p:cNvSpPr>
          <p:nvPr>
            <p:ph type="sldNum" sz="quarter" idx="21"/>
          </p:nvPr>
        </p:nvSpPr>
        <p:spPr>
          <a:xfrm>
            <a:off x="10173326" y="6308727"/>
            <a:ext cx="1918741" cy="412749"/>
          </a:xfrm>
        </p:spPr>
        <p:txBody>
          <a:bodyPr/>
          <a:lstStyle/>
          <a:p>
            <a:r>
              <a:rPr lang="fr-FR" dirty="0"/>
              <a:t>26</a:t>
            </a:r>
          </a:p>
        </p:txBody>
      </p:sp>
    </p:spTree>
    <p:extLst>
      <p:ext uri="{BB962C8B-B14F-4D97-AF65-F5344CB8AC3E}">
        <p14:creationId xmlns:p14="http://schemas.microsoft.com/office/powerpoint/2010/main" val="13708999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A3FD102-1B06-4803-A416-DF90414F6F57}"/>
              </a:ext>
            </a:extLst>
          </p:cNvPr>
          <p:cNvSpPr>
            <a:spLocks noGrp="1"/>
          </p:cNvSpPr>
          <p:nvPr>
            <p:ph type="title"/>
          </p:nvPr>
        </p:nvSpPr>
        <p:spPr/>
        <p:txBody>
          <a:bodyPr/>
          <a:lstStyle/>
          <a:p>
            <a:r>
              <a:rPr lang="fr-FR" dirty="0"/>
              <a:t>Les personnes TSA/DV</a:t>
            </a:r>
          </a:p>
        </p:txBody>
      </p:sp>
      <p:sp>
        <p:nvSpPr>
          <p:cNvPr id="3" name="Espace réservé du contenu 2">
            <a:extLst>
              <a:ext uri="{FF2B5EF4-FFF2-40B4-BE49-F238E27FC236}">
                <a16:creationId xmlns:a16="http://schemas.microsoft.com/office/drawing/2014/main" id="{08EDBCD9-A555-4E4D-BF6A-F4F7A44717F4}"/>
              </a:ext>
            </a:extLst>
          </p:cNvPr>
          <p:cNvSpPr>
            <a:spLocks noGrp="1"/>
          </p:cNvSpPr>
          <p:nvPr>
            <p:ph sz="half" idx="2"/>
          </p:nvPr>
        </p:nvSpPr>
        <p:spPr/>
        <p:txBody>
          <a:bodyPr/>
          <a:lstStyle/>
          <a:p>
            <a:r>
              <a:rPr lang="fr-FR" b="1" dirty="0"/>
              <a:t>Troubles de comportements et transitions……</a:t>
            </a:r>
          </a:p>
          <a:p>
            <a:pPr lvl="1"/>
            <a:r>
              <a:rPr lang="fr-FR" dirty="0"/>
              <a:t>Travail en équipe pluridisciplinaire et en collaboration avec les familles</a:t>
            </a:r>
          </a:p>
          <a:p>
            <a:pPr lvl="1"/>
            <a:r>
              <a:rPr lang="fr-FR" dirty="0"/>
              <a:t>Transmission </a:t>
            </a:r>
          </a:p>
          <a:p>
            <a:pPr lvl="1"/>
            <a:r>
              <a:rPr lang="fr-FR" dirty="0"/>
              <a:t>Passerelle entre secteur enfant et secteur adulte</a:t>
            </a:r>
          </a:p>
          <a:p>
            <a:pPr lvl="1"/>
            <a:r>
              <a:rPr lang="fr-FR" dirty="0"/>
              <a:t>Travail en réseaux et formations</a:t>
            </a:r>
          </a:p>
        </p:txBody>
      </p:sp>
      <p:sp>
        <p:nvSpPr>
          <p:cNvPr id="5" name="Espace réservé du texte 4">
            <a:extLst>
              <a:ext uri="{FF2B5EF4-FFF2-40B4-BE49-F238E27FC236}">
                <a16:creationId xmlns:a16="http://schemas.microsoft.com/office/drawing/2014/main" id="{1CE42A31-C5D4-4A07-9FDF-AF95C0B39DAB}"/>
              </a:ext>
            </a:extLst>
          </p:cNvPr>
          <p:cNvSpPr>
            <a:spLocks noGrp="1"/>
          </p:cNvSpPr>
          <p:nvPr>
            <p:ph type="body" sz="quarter" idx="18"/>
          </p:nvPr>
        </p:nvSpPr>
        <p:spPr/>
        <p:txBody>
          <a:bodyPr/>
          <a:lstStyle/>
          <a:p>
            <a:endParaRPr lang="fr-FR"/>
          </a:p>
        </p:txBody>
      </p:sp>
      <p:sp>
        <p:nvSpPr>
          <p:cNvPr id="6" name="Espace réservé du numéro de diapositive 2">
            <a:extLst>
              <a:ext uri="{FF2B5EF4-FFF2-40B4-BE49-F238E27FC236}">
                <a16:creationId xmlns:a16="http://schemas.microsoft.com/office/drawing/2014/main" id="{C3A165E4-4FE1-44BE-B768-D83C60319DA3}"/>
              </a:ext>
            </a:extLst>
          </p:cNvPr>
          <p:cNvSpPr>
            <a:spLocks noGrp="1"/>
          </p:cNvSpPr>
          <p:nvPr>
            <p:ph type="sldNum" sz="quarter" idx="21"/>
          </p:nvPr>
        </p:nvSpPr>
        <p:spPr>
          <a:xfrm>
            <a:off x="10173326" y="6308727"/>
            <a:ext cx="1918741" cy="412749"/>
          </a:xfrm>
        </p:spPr>
        <p:txBody>
          <a:bodyPr/>
          <a:lstStyle/>
          <a:p>
            <a:r>
              <a:rPr lang="fr-FR" dirty="0"/>
              <a:t>27</a:t>
            </a:r>
          </a:p>
        </p:txBody>
      </p:sp>
    </p:spTree>
    <p:extLst>
      <p:ext uri="{BB962C8B-B14F-4D97-AF65-F5344CB8AC3E}">
        <p14:creationId xmlns:p14="http://schemas.microsoft.com/office/powerpoint/2010/main" val="6558141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79C3D66D-7660-4E76-A0D9-E00DD2B119F6}"/>
              </a:ext>
            </a:extLst>
          </p:cNvPr>
          <p:cNvSpPr>
            <a:spLocks noGrp="1"/>
          </p:cNvSpPr>
          <p:nvPr>
            <p:ph type="title"/>
          </p:nvPr>
        </p:nvSpPr>
        <p:spPr/>
        <p:txBody>
          <a:bodyPr/>
          <a:lstStyle/>
          <a:p>
            <a:endParaRPr lang="fr-FR" dirty="0"/>
          </a:p>
        </p:txBody>
      </p:sp>
      <p:sp>
        <p:nvSpPr>
          <p:cNvPr id="10" name="Espace réservé du contenu 9">
            <a:extLst>
              <a:ext uri="{FF2B5EF4-FFF2-40B4-BE49-F238E27FC236}">
                <a16:creationId xmlns:a16="http://schemas.microsoft.com/office/drawing/2014/main" id="{AAE6A0B1-2A66-4892-9ED2-6664369CDB79}"/>
              </a:ext>
            </a:extLst>
          </p:cNvPr>
          <p:cNvSpPr>
            <a:spLocks noGrp="1"/>
          </p:cNvSpPr>
          <p:nvPr>
            <p:ph sz="half" idx="2"/>
          </p:nvPr>
        </p:nvSpPr>
        <p:spPr/>
        <p:txBody>
          <a:bodyPr/>
          <a:lstStyle/>
          <a:p>
            <a:endParaRPr lang="fr-FR"/>
          </a:p>
        </p:txBody>
      </p:sp>
      <p:sp>
        <p:nvSpPr>
          <p:cNvPr id="12" name="Espace réservé du texte 11">
            <a:extLst>
              <a:ext uri="{FF2B5EF4-FFF2-40B4-BE49-F238E27FC236}">
                <a16:creationId xmlns:a16="http://schemas.microsoft.com/office/drawing/2014/main" id="{5C634D64-8EBF-4A68-9577-1AA255757AD9}"/>
              </a:ext>
            </a:extLst>
          </p:cNvPr>
          <p:cNvSpPr>
            <a:spLocks noGrp="1"/>
          </p:cNvSpPr>
          <p:nvPr>
            <p:ph type="body" sz="quarter" idx="18"/>
          </p:nvPr>
        </p:nvSpPr>
        <p:spPr/>
        <p:txBody>
          <a:bodyPr/>
          <a:lstStyle/>
          <a:p>
            <a:endParaRPr lang="fr-FR"/>
          </a:p>
        </p:txBody>
      </p:sp>
      <p:sp>
        <p:nvSpPr>
          <p:cNvPr id="5" name="Espace réservé du numéro de diapositive 4"/>
          <p:cNvSpPr>
            <a:spLocks noGrp="1"/>
          </p:cNvSpPr>
          <p:nvPr>
            <p:ph type="sldNum" sz="quarter" idx="21"/>
          </p:nvPr>
        </p:nvSpPr>
        <p:spPr/>
        <p:txBody>
          <a:bodyPr/>
          <a:lstStyle/>
          <a:p>
            <a:pPr defTabSz="609585"/>
            <a:r>
              <a:rPr lang="fr-FR" dirty="0">
                <a:solidFill>
                  <a:prstClr val="black">
                    <a:tint val="75000"/>
                  </a:prstClr>
                </a:solidFill>
                <a:latin typeface="Calibri"/>
              </a:rPr>
              <a:t>2</a:t>
            </a:r>
          </a:p>
        </p:txBody>
      </p:sp>
      <p:sp>
        <p:nvSpPr>
          <p:cNvPr id="8" name="Titre 1">
            <a:extLst>
              <a:ext uri="{FF2B5EF4-FFF2-40B4-BE49-F238E27FC236}">
                <a16:creationId xmlns:a16="http://schemas.microsoft.com/office/drawing/2014/main" id="{00A3F726-006F-46AB-BBA1-077DBCB00FFE}"/>
              </a:ext>
            </a:extLst>
          </p:cNvPr>
          <p:cNvSpPr txBox="1">
            <a:spLocks/>
          </p:cNvSpPr>
          <p:nvPr/>
        </p:nvSpPr>
        <p:spPr>
          <a:xfrm>
            <a:off x="1627383" y="198497"/>
            <a:ext cx="9719733" cy="1143000"/>
          </a:xfrm>
          <a:prstGeom prst="rect">
            <a:avLst/>
          </a:prstGeom>
          <a:noFill/>
          <a:ln>
            <a:noFill/>
          </a:ln>
        </p:spPr>
        <p:txBody>
          <a:bodyPr vert="horz" lIns="121920" tIns="60960" rIns="121920" bIns="60960" rtlCol="0" anchor="ctr">
            <a:normAutofit/>
          </a:bodyPr>
          <a:lstStyle>
            <a:lvl1pPr algn="l" defTabSz="457200" rtl="0" eaLnBrk="1" latinLnBrk="0" hangingPunct="1">
              <a:spcBef>
                <a:spcPct val="0"/>
              </a:spcBef>
              <a:buNone/>
              <a:defRPr sz="2800" kern="1200" baseline="0">
                <a:solidFill>
                  <a:schemeClr val="tx1">
                    <a:lumMod val="75000"/>
                    <a:lumOff val="25000"/>
                  </a:schemeClr>
                </a:solidFill>
                <a:latin typeface="Avenir Light"/>
                <a:ea typeface="+mj-ea"/>
                <a:cs typeface="Avenir Light"/>
              </a:defRPr>
            </a:lvl1pPr>
          </a:lstStyle>
          <a:p>
            <a:pPr defTabSz="609585"/>
            <a:r>
              <a:rPr lang="fr-FR" sz="3200" dirty="0">
                <a:solidFill>
                  <a:prstClr val="black">
                    <a:lumMod val="75000"/>
                    <a:lumOff val="25000"/>
                  </a:prstClr>
                </a:solidFill>
              </a:rPr>
              <a:t>En 2021, nous avons accompagné 80 personnes</a:t>
            </a:r>
          </a:p>
        </p:txBody>
      </p:sp>
      <p:pic>
        <p:nvPicPr>
          <p:cNvPr id="11" name="Image 10">
            <a:extLst>
              <a:ext uri="{FF2B5EF4-FFF2-40B4-BE49-F238E27FC236}">
                <a16:creationId xmlns:a16="http://schemas.microsoft.com/office/drawing/2014/main" id="{928A4B56-C79A-4179-BD1A-72AA36C22403}"/>
              </a:ext>
            </a:extLst>
          </p:cNvPr>
          <p:cNvPicPr>
            <a:picLocks noChangeAspect="1"/>
          </p:cNvPicPr>
          <p:nvPr/>
        </p:nvPicPr>
        <p:blipFill rotWithShape="1">
          <a:blip r:embed="rId3"/>
          <a:srcRect l="8948" t="31969" r="58684" b="12711"/>
          <a:stretch/>
        </p:blipFill>
        <p:spPr>
          <a:xfrm>
            <a:off x="6487250" y="1795012"/>
            <a:ext cx="3946359" cy="3793825"/>
          </a:xfrm>
          <a:prstGeom prst="rect">
            <a:avLst/>
          </a:prstGeom>
        </p:spPr>
      </p:pic>
      <p:pic>
        <p:nvPicPr>
          <p:cNvPr id="13" name="Image 12">
            <a:extLst>
              <a:ext uri="{FF2B5EF4-FFF2-40B4-BE49-F238E27FC236}">
                <a16:creationId xmlns:a16="http://schemas.microsoft.com/office/drawing/2014/main" id="{D9E2C829-65B8-43E4-A21C-3BFFC6C2B8A2}"/>
              </a:ext>
            </a:extLst>
          </p:cNvPr>
          <p:cNvPicPr>
            <a:picLocks noChangeAspect="1"/>
          </p:cNvPicPr>
          <p:nvPr/>
        </p:nvPicPr>
        <p:blipFill>
          <a:blip r:embed="rId4"/>
          <a:stretch>
            <a:fillRect/>
          </a:stretch>
        </p:blipFill>
        <p:spPr>
          <a:xfrm>
            <a:off x="2260600" y="1761066"/>
            <a:ext cx="3835400" cy="3949700"/>
          </a:xfrm>
          <a:prstGeom prst="rect">
            <a:avLst/>
          </a:prstGeom>
        </p:spPr>
      </p:pic>
    </p:spTree>
    <p:extLst>
      <p:ext uri="{BB962C8B-B14F-4D97-AF65-F5344CB8AC3E}">
        <p14:creationId xmlns:p14="http://schemas.microsoft.com/office/powerpoint/2010/main" val="12540603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7D2EF6E0-513A-4CE7-BC5F-E6B8BC364523}"/>
              </a:ext>
            </a:extLst>
          </p:cNvPr>
          <p:cNvSpPr>
            <a:spLocks noGrp="1"/>
          </p:cNvSpPr>
          <p:nvPr>
            <p:ph type="title"/>
          </p:nvPr>
        </p:nvSpPr>
        <p:spPr/>
        <p:txBody>
          <a:bodyPr/>
          <a:lstStyle/>
          <a:p>
            <a:endParaRPr lang="fr-FR"/>
          </a:p>
        </p:txBody>
      </p:sp>
      <p:sp>
        <p:nvSpPr>
          <p:cNvPr id="7" name="Espace réservé du contenu 6">
            <a:extLst>
              <a:ext uri="{FF2B5EF4-FFF2-40B4-BE49-F238E27FC236}">
                <a16:creationId xmlns:a16="http://schemas.microsoft.com/office/drawing/2014/main" id="{68B7F5D8-26C1-4D7E-88F5-182B7D5B0C9F}"/>
              </a:ext>
            </a:extLst>
          </p:cNvPr>
          <p:cNvSpPr>
            <a:spLocks noGrp="1"/>
          </p:cNvSpPr>
          <p:nvPr>
            <p:ph sz="half" idx="2"/>
          </p:nvPr>
        </p:nvSpPr>
        <p:spPr/>
        <p:txBody>
          <a:bodyPr/>
          <a:lstStyle/>
          <a:p>
            <a:endParaRPr lang="fr-FR"/>
          </a:p>
        </p:txBody>
      </p:sp>
      <p:sp>
        <p:nvSpPr>
          <p:cNvPr id="15" name="Espace réservé du texte 14">
            <a:extLst>
              <a:ext uri="{FF2B5EF4-FFF2-40B4-BE49-F238E27FC236}">
                <a16:creationId xmlns:a16="http://schemas.microsoft.com/office/drawing/2014/main" id="{A66BE80C-0EFE-4674-A66B-527E90F68563}"/>
              </a:ext>
            </a:extLst>
          </p:cNvPr>
          <p:cNvSpPr>
            <a:spLocks noGrp="1"/>
          </p:cNvSpPr>
          <p:nvPr>
            <p:ph type="body" sz="quarter" idx="18"/>
          </p:nvPr>
        </p:nvSpPr>
        <p:spPr/>
        <p:txBody>
          <a:bodyPr/>
          <a:lstStyle/>
          <a:p>
            <a:endParaRPr lang="fr-FR"/>
          </a:p>
        </p:txBody>
      </p:sp>
      <p:sp>
        <p:nvSpPr>
          <p:cNvPr id="5" name="Espace réservé du numéro de diapositive 4"/>
          <p:cNvSpPr>
            <a:spLocks noGrp="1"/>
          </p:cNvSpPr>
          <p:nvPr>
            <p:ph type="sldNum" sz="quarter" idx="21"/>
          </p:nvPr>
        </p:nvSpPr>
        <p:spPr/>
        <p:txBody>
          <a:bodyPr/>
          <a:lstStyle/>
          <a:p>
            <a:pPr defTabSz="609585"/>
            <a:r>
              <a:rPr lang="fr-FR" dirty="0">
                <a:solidFill>
                  <a:prstClr val="black">
                    <a:tint val="75000"/>
                  </a:prstClr>
                </a:solidFill>
                <a:latin typeface="Calibri"/>
              </a:rPr>
              <a:t>3</a:t>
            </a:r>
          </a:p>
        </p:txBody>
      </p:sp>
      <p:pic>
        <p:nvPicPr>
          <p:cNvPr id="9" name="Espace réservé du contenu 5">
            <a:extLst>
              <a:ext uri="{FF2B5EF4-FFF2-40B4-BE49-F238E27FC236}">
                <a16:creationId xmlns:a16="http://schemas.microsoft.com/office/drawing/2014/main" id="{4DF276C5-B3C5-4AF9-B9D4-87411305EB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8909" y="836023"/>
            <a:ext cx="7126601" cy="5310688"/>
          </a:xfrm>
          <a:prstGeom prst="rect">
            <a:avLst/>
          </a:prstGeom>
        </p:spPr>
      </p:pic>
      <p:sp>
        <p:nvSpPr>
          <p:cNvPr id="10" name="Éclair 9">
            <a:extLst>
              <a:ext uri="{FF2B5EF4-FFF2-40B4-BE49-F238E27FC236}">
                <a16:creationId xmlns:a16="http://schemas.microsoft.com/office/drawing/2014/main" id="{66544CF4-0B86-4A16-93C3-437CE541869C}"/>
              </a:ext>
            </a:extLst>
          </p:cNvPr>
          <p:cNvSpPr/>
          <p:nvPr/>
        </p:nvSpPr>
        <p:spPr>
          <a:xfrm rot="6990663">
            <a:off x="9038598" y="1338517"/>
            <a:ext cx="2010980" cy="1111489"/>
          </a:xfrm>
          <a:prstGeom prst="lightningBolt">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fr-FR" sz="2400">
              <a:solidFill>
                <a:prstClr val="white"/>
              </a:solidFill>
              <a:latin typeface="Calibri"/>
            </a:endParaRPr>
          </a:p>
        </p:txBody>
      </p:sp>
      <p:sp>
        <p:nvSpPr>
          <p:cNvPr id="11" name="Éclair 10">
            <a:extLst>
              <a:ext uri="{FF2B5EF4-FFF2-40B4-BE49-F238E27FC236}">
                <a16:creationId xmlns:a16="http://schemas.microsoft.com/office/drawing/2014/main" id="{AE3195D5-4C28-40E5-AAB8-298AEFE1DEAF}"/>
              </a:ext>
            </a:extLst>
          </p:cNvPr>
          <p:cNvSpPr/>
          <p:nvPr/>
        </p:nvSpPr>
        <p:spPr>
          <a:xfrm rot="19492355">
            <a:off x="1746810" y="5172152"/>
            <a:ext cx="2361231" cy="1260649"/>
          </a:xfrm>
          <a:prstGeom prst="lightningBolt">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fr-FR" sz="2400">
              <a:solidFill>
                <a:prstClr val="white"/>
              </a:solidFill>
              <a:latin typeface="Calibri"/>
            </a:endParaRPr>
          </a:p>
        </p:txBody>
      </p:sp>
      <p:sp>
        <p:nvSpPr>
          <p:cNvPr id="12" name="ZoneTexte 11">
            <a:extLst>
              <a:ext uri="{FF2B5EF4-FFF2-40B4-BE49-F238E27FC236}">
                <a16:creationId xmlns:a16="http://schemas.microsoft.com/office/drawing/2014/main" id="{83CD6B30-0F99-42C2-B9CF-D19EB8912731}"/>
              </a:ext>
            </a:extLst>
          </p:cNvPr>
          <p:cNvSpPr txBox="1"/>
          <p:nvPr/>
        </p:nvSpPr>
        <p:spPr>
          <a:xfrm>
            <a:off x="8882744" y="330926"/>
            <a:ext cx="3065417" cy="830997"/>
          </a:xfrm>
          <a:prstGeom prst="rect">
            <a:avLst/>
          </a:prstGeom>
          <a:ln>
            <a:solidFill>
              <a:srgbClr val="87D2F3"/>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defTabSz="609585"/>
            <a:r>
              <a:rPr lang="fr-FR" sz="2400" dirty="0">
                <a:solidFill>
                  <a:prstClr val="black"/>
                </a:solidFill>
                <a:latin typeface="Calibri"/>
              </a:rPr>
              <a:t>Capacités d’adaptation de l’environnement</a:t>
            </a:r>
          </a:p>
        </p:txBody>
      </p:sp>
      <p:sp>
        <p:nvSpPr>
          <p:cNvPr id="13" name="ZoneTexte 12">
            <a:extLst>
              <a:ext uri="{FF2B5EF4-FFF2-40B4-BE49-F238E27FC236}">
                <a16:creationId xmlns:a16="http://schemas.microsoft.com/office/drawing/2014/main" id="{57C75E50-2AF0-48A4-817D-32D729DBB6DA}"/>
              </a:ext>
            </a:extLst>
          </p:cNvPr>
          <p:cNvSpPr txBox="1"/>
          <p:nvPr/>
        </p:nvSpPr>
        <p:spPr>
          <a:xfrm>
            <a:off x="84703" y="4003043"/>
            <a:ext cx="2443511" cy="1200329"/>
          </a:xfrm>
          <a:prstGeom prst="rect">
            <a:avLst/>
          </a:prstGeom>
          <a:ln>
            <a:solidFill>
              <a:srgbClr val="87D2F3"/>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defTabSz="609585"/>
            <a:r>
              <a:rPr lang="fr-FR" sz="2400" dirty="0">
                <a:solidFill>
                  <a:prstClr val="black"/>
                </a:solidFill>
                <a:latin typeface="Calibri"/>
              </a:rPr>
              <a:t>Capacités d’ajustement de l’environnement</a:t>
            </a:r>
          </a:p>
        </p:txBody>
      </p:sp>
    </p:spTree>
    <p:extLst>
      <p:ext uri="{BB962C8B-B14F-4D97-AF65-F5344CB8AC3E}">
        <p14:creationId xmlns:p14="http://schemas.microsoft.com/office/powerpoint/2010/main" val="199502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AB9DB93C-0F98-457E-AD30-5002A8B9E2F8}"/>
              </a:ext>
            </a:extLst>
          </p:cNvPr>
          <p:cNvSpPr>
            <a:spLocks noGrp="1"/>
          </p:cNvSpPr>
          <p:nvPr>
            <p:ph type="title"/>
          </p:nvPr>
        </p:nvSpPr>
        <p:spPr/>
        <p:txBody>
          <a:bodyPr/>
          <a:lstStyle/>
          <a:p>
            <a:endParaRPr lang="fr-FR"/>
          </a:p>
        </p:txBody>
      </p:sp>
      <p:sp>
        <p:nvSpPr>
          <p:cNvPr id="7" name="Espace réservé du contenu 6">
            <a:extLst>
              <a:ext uri="{FF2B5EF4-FFF2-40B4-BE49-F238E27FC236}">
                <a16:creationId xmlns:a16="http://schemas.microsoft.com/office/drawing/2014/main" id="{E36B061B-70C2-494B-8C06-5E46D451F2B8}"/>
              </a:ext>
            </a:extLst>
          </p:cNvPr>
          <p:cNvSpPr>
            <a:spLocks noGrp="1"/>
          </p:cNvSpPr>
          <p:nvPr>
            <p:ph sz="half" idx="2"/>
          </p:nvPr>
        </p:nvSpPr>
        <p:spPr/>
        <p:txBody>
          <a:bodyPr/>
          <a:lstStyle/>
          <a:p>
            <a:endParaRPr lang="fr-FR"/>
          </a:p>
        </p:txBody>
      </p:sp>
      <p:sp>
        <p:nvSpPr>
          <p:cNvPr id="15" name="Espace réservé du texte 14">
            <a:extLst>
              <a:ext uri="{FF2B5EF4-FFF2-40B4-BE49-F238E27FC236}">
                <a16:creationId xmlns:a16="http://schemas.microsoft.com/office/drawing/2014/main" id="{D4C837F7-DD3B-4261-9166-B7B274BB4A4C}"/>
              </a:ext>
            </a:extLst>
          </p:cNvPr>
          <p:cNvSpPr>
            <a:spLocks noGrp="1"/>
          </p:cNvSpPr>
          <p:nvPr>
            <p:ph type="body" sz="quarter" idx="18"/>
          </p:nvPr>
        </p:nvSpPr>
        <p:spPr/>
        <p:txBody>
          <a:bodyPr/>
          <a:lstStyle/>
          <a:p>
            <a:endParaRPr lang="fr-FR"/>
          </a:p>
        </p:txBody>
      </p:sp>
      <p:sp>
        <p:nvSpPr>
          <p:cNvPr id="5" name="Espace réservé du numéro de diapositive 4"/>
          <p:cNvSpPr>
            <a:spLocks noGrp="1"/>
          </p:cNvSpPr>
          <p:nvPr>
            <p:ph type="sldNum" sz="quarter" idx="21"/>
          </p:nvPr>
        </p:nvSpPr>
        <p:spPr/>
        <p:txBody>
          <a:bodyPr/>
          <a:lstStyle/>
          <a:p>
            <a:pPr defTabSz="609585"/>
            <a:r>
              <a:rPr lang="fr-FR" dirty="0">
                <a:solidFill>
                  <a:prstClr val="black">
                    <a:tint val="75000"/>
                  </a:prstClr>
                </a:solidFill>
                <a:latin typeface="Calibri"/>
              </a:rPr>
              <a:t>4</a:t>
            </a:r>
          </a:p>
        </p:txBody>
      </p:sp>
      <p:pic>
        <p:nvPicPr>
          <p:cNvPr id="9" name="Espace réservé du contenu 5">
            <a:extLst>
              <a:ext uri="{FF2B5EF4-FFF2-40B4-BE49-F238E27FC236}">
                <a16:creationId xmlns:a16="http://schemas.microsoft.com/office/drawing/2014/main" id="{D7ED805A-ADB6-43AB-B7DD-C30BB08406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7714" y="730804"/>
            <a:ext cx="7267797" cy="5415907"/>
          </a:xfrm>
          <a:prstGeom prst="rect">
            <a:avLst/>
          </a:prstGeom>
        </p:spPr>
      </p:pic>
      <p:sp>
        <p:nvSpPr>
          <p:cNvPr id="10" name="Éclair 9">
            <a:extLst>
              <a:ext uri="{FF2B5EF4-FFF2-40B4-BE49-F238E27FC236}">
                <a16:creationId xmlns:a16="http://schemas.microsoft.com/office/drawing/2014/main" id="{78FFEA29-3654-4660-9BB0-E624A60074B8}"/>
              </a:ext>
            </a:extLst>
          </p:cNvPr>
          <p:cNvSpPr/>
          <p:nvPr/>
        </p:nvSpPr>
        <p:spPr>
          <a:xfrm rot="6990663">
            <a:off x="9038598" y="1338517"/>
            <a:ext cx="2010980" cy="1111489"/>
          </a:xfrm>
          <a:prstGeom prst="lightningBolt">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fr-FR" sz="2400">
              <a:solidFill>
                <a:prstClr val="white"/>
              </a:solidFill>
              <a:latin typeface="Calibri"/>
            </a:endParaRPr>
          </a:p>
        </p:txBody>
      </p:sp>
      <p:sp>
        <p:nvSpPr>
          <p:cNvPr id="11" name="Éclair 10">
            <a:extLst>
              <a:ext uri="{FF2B5EF4-FFF2-40B4-BE49-F238E27FC236}">
                <a16:creationId xmlns:a16="http://schemas.microsoft.com/office/drawing/2014/main" id="{AF83A9BD-BFCB-4994-BE26-D24639B43E4D}"/>
              </a:ext>
            </a:extLst>
          </p:cNvPr>
          <p:cNvSpPr/>
          <p:nvPr/>
        </p:nvSpPr>
        <p:spPr>
          <a:xfrm rot="19492355">
            <a:off x="1746810" y="5172152"/>
            <a:ext cx="2361231" cy="1260649"/>
          </a:xfrm>
          <a:prstGeom prst="lightningBolt">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fr-FR" sz="2400">
              <a:solidFill>
                <a:prstClr val="white"/>
              </a:solidFill>
              <a:latin typeface="Calibri"/>
            </a:endParaRPr>
          </a:p>
        </p:txBody>
      </p:sp>
      <p:sp>
        <p:nvSpPr>
          <p:cNvPr id="12" name="ZoneTexte 11">
            <a:extLst>
              <a:ext uri="{FF2B5EF4-FFF2-40B4-BE49-F238E27FC236}">
                <a16:creationId xmlns:a16="http://schemas.microsoft.com/office/drawing/2014/main" id="{7A3C0310-9470-4F91-9584-CB1E83C99F56}"/>
              </a:ext>
            </a:extLst>
          </p:cNvPr>
          <p:cNvSpPr txBox="1"/>
          <p:nvPr/>
        </p:nvSpPr>
        <p:spPr>
          <a:xfrm>
            <a:off x="8882744" y="330926"/>
            <a:ext cx="3065417" cy="830997"/>
          </a:xfrm>
          <a:prstGeom prst="rect">
            <a:avLst/>
          </a:prstGeom>
          <a:ln>
            <a:solidFill>
              <a:srgbClr val="87D2F3"/>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defTabSz="609585"/>
            <a:r>
              <a:rPr lang="fr-FR" sz="2400" dirty="0">
                <a:solidFill>
                  <a:prstClr val="black"/>
                </a:solidFill>
                <a:latin typeface="Calibri"/>
              </a:rPr>
              <a:t>Capacités d’adaptation de l’environnement</a:t>
            </a:r>
          </a:p>
        </p:txBody>
      </p:sp>
      <p:sp>
        <p:nvSpPr>
          <p:cNvPr id="13" name="ZoneTexte 12">
            <a:extLst>
              <a:ext uri="{FF2B5EF4-FFF2-40B4-BE49-F238E27FC236}">
                <a16:creationId xmlns:a16="http://schemas.microsoft.com/office/drawing/2014/main" id="{BDAC2FC1-298F-4E91-8A5F-E337C1B56E17}"/>
              </a:ext>
            </a:extLst>
          </p:cNvPr>
          <p:cNvSpPr txBox="1"/>
          <p:nvPr/>
        </p:nvSpPr>
        <p:spPr>
          <a:xfrm>
            <a:off x="84703" y="4003043"/>
            <a:ext cx="2443511" cy="1200329"/>
          </a:xfrm>
          <a:prstGeom prst="rect">
            <a:avLst/>
          </a:prstGeom>
          <a:ln>
            <a:solidFill>
              <a:srgbClr val="87D2F3"/>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defTabSz="609585"/>
            <a:r>
              <a:rPr lang="fr-FR" sz="2400" dirty="0">
                <a:solidFill>
                  <a:prstClr val="black"/>
                </a:solidFill>
                <a:latin typeface="Calibri"/>
              </a:rPr>
              <a:t>Capacités d’ajustement de l’environnement</a:t>
            </a:r>
          </a:p>
        </p:txBody>
      </p:sp>
    </p:spTree>
    <p:extLst>
      <p:ext uri="{BB962C8B-B14F-4D97-AF65-F5344CB8AC3E}">
        <p14:creationId xmlns:p14="http://schemas.microsoft.com/office/powerpoint/2010/main" val="41937380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1">
            <a:extLst>
              <a:ext uri="{FF2B5EF4-FFF2-40B4-BE49-F238E27FC236}">
                <a16:creationId xmlns:a16="http://schemas.microsoft.com/office/drawing/2014/main" id="{00A3F726-006F-46AB-BBA1-077DBCB00FFE}"/>
              </a:ext>
            </a:extLst>
          </p:cNvPr>
          <p:cNvSpPr txBox="1">
            <a:spLocks/>
          </p:cNvSpPr>
          <p:nvPr/>
        </p:nvSpPr>
        <p:spPr>
          <a:xfrm>
            <a:off x="1627383" y="198497"/>
            <a:ext cx="9719733" cy="1143000"/>
          </a:xfrm>
          <a:prstGeom prst="rect">
            <a:avLst/>
          </a:prstGeom>
          <a:noFill/>
          <a:ln>
            <a:noFill/>
          </a:ln>
        </p:spPr>
        <p:txBody>
          <a:bodyPr vert="horz" lIns="121920" tIns="60960" rIns="121920" bIns="60960" rtlCol="0" anchor="ctr">
            <a:normAutofit/>
          </a:bodyPr>
          <a:lstStyle>
            <a:lvl1pPr algn="l" defTabSz="457200" rtl="0" eaLnBrk="1" latinLnBrk="0" hangingPunct="1">
              <a:spcBef>
                <a:spcPct val="0"/>
              </a:spcBef>
              <a:buNone/>
              <a:defRPr sz="2800" kern="1200" baseline="0">
                <a:solidFill>
                  <a:schemeClr val="tx1">
                    <a:lumMod val="75000"/>
                    <a:lumOff val="25000"/>
                  </a:schemeClr>
                </a:solidFill>
                <a:latin typeface="Avenir Light"/>
                <a:ea typeface="+mj-ea"/>
                <a:cs typeface="Avenir Light"/>
              </a:defRPr>
            </a:lvl1pPr>
          </a:lstStyle>
          <a:p>
            <a:pPr defTabSz="609585"/>
            <a:r>
              <a:rPr lang="fr-FR" sz="3200" dirty="0">
                <a:solidFill>
                  <a:prstClr val="black">
                    <a:lumMod val="75000"/>
                    <a:lumOff val="25000"/>
                  </a:prstClr>
                </a:solidFill>
              </a:rPr>
              <a:t>Origine des demandes</a:t>
            </a:r>
          </a:p>
        </p:txBody>
      </p:sp>
      <p:pic>
        <p:nvPicPr>
          <p:cNvPr id="2" name="Image 1">
            <a:extLst>
              <a:ext uri="{FF2B5EF4-FFF2-40B4-BE49-F238E27FC236}">
                <a16:creationId xmlns:a16="http://schemas.microsoft.com/office/drawing/2014/main" id="{5845D1C0-E23E-48EB-B9BC-471FF0F08507}"/>
              </a:ext>
            </a:extLst>
          </p:cNvPr>
          <p:cNvPicPr>
            <a:picLocks noChangeAspect="1"/>
          </p:cNvPicPr>
          <p:nvPr/>
        </p:nvPicPr>
        <p:blipFill>
          <a:blip r:embed="rId3"/>
          <a:stretch>
            <a:fillRect/>
          </a:stretch>
        </p:blipFill>
        <p:spPr>
          <a:xfrm>
            <a:off x="2374225" y="1465022"/>
            <a:ext cx="7685140" cy="5194481"/>
          </a:xfrm>
          <a:prstGeom prst="rect">
            <a:avLst/>
          </a:prstGeom>
        </p:spPr>
      </p:pic>
      <p:sp>
        <p:nvSpPr>
          <p:cNvPr id="6" name="Titre 5">
            <a:extLst>
              <a:ext uri="{FF2B5EF4-FFF2-40B4-BE49-F238E27FC236}">
                <a16:creationId xmlns:a16="http://schemas.microsoft.com/office/drawing/2014/main" id="{6C735234-395E-4D9A-ADCE-4F1994B53071}"/>
              </a:ext>
            </a:extLst>
          </p:cNvPr>
          <p:cNvSpPr>
            <a:spLocks noGrp="1"/>
          </p:cNvSpPr>
          <p:nvPr>
            <p:ph type="title"/>
          </p:nvPr>
        </p:nvSpPr>
        <p:spPr/>
        <p:txBody>
          <a:bodyPr/>
          <a:lstStyle/>
          <a:p>
            <a:endParaRPr lang="fr-FR"/>
          </a:p>
        </p:txBody>
      </p:sp>
      <p:sp>
        <p:nvSpPr>
          <p:cNvPr id="7" name="Espace réservé du contenu 6">
            <a:extLst>
              <a:ext uri="{FF2B5EF4-FFF2-40B4-BE49-F238E27FC236}">
                <a16:creationId xmlns:a16="http://schemas.microsoft.com/office/drawing/2014/main" id="{449141B4-1DDD-419C-9E3F-2CF3E53F7707}"/>
              </a:ext>
            </a:extLst>
          </p:cNvPr>
          <p:cNvSpPr>
            <a:spLocks noGrp="1"/>
          </p:cNvSpPr>
          <p:nvPr>
            <p:ph sz="half" idx="2"/>
          </p:nvPr>
        </p:nvSpPr>
        <p:spPr/>
        <p:txBody>
          <a:bodyPr/>
          <a:lstStyle/>
          <a:p>
            <a:endParaRPr lang="fr-FR"/>
          </a:p>
        </p:txBody>
      </p:sp>
      <p:sp>
        <p:nvSpPr>
          <p:cNvPr id="9" name="Espace réservé du texte 8">
            <a:extLst>
              <a:ext uri="{FF2B5EF4-FFF2-40B4-BE49-F238E27FC236}">
                <a16:creationId xmlns:a16="http://schemas.microsoft.com/office/drawing/2014/main" id="{A5CA7BBD-1D1E-41C9-BA7F-E2A156A8BF4C}"/>
              </a:ext>
            </a:extLst>
          </p:cNvPr>
          <p:cNvSpPr>
            <a:spLocks noGrp="1"/>
          </p:cNvSpPr>
          <p:nvPr>
            <p:ph type="body" sz="quarter" idx="18"/>
          </p:nvPr>
        </p:nvSpPr>
        <p:spPr/>
        <p:txBody>
          <a:bodyPr/>
          <a:lstStyle/>
          <a:p>
            <a:endParaRPr lang="fr-FR"/>
          </a:p>
        </p:txBody>
      </p:sp>
      <p:sp>
        <p:nvSpPr>
          <p:cNvPr id="10" name="Espace réservé du numéro de diapositive 2">
            <a:extLst>
              <a:ext uri="{FF2B5EF4-FFF2-40B4-BE49-F238E27FC236}">
                <a16:creationId xmlns:a16="http://schemas.microsoft.com/office/drawing/2014/main" id="{6A0174A4-56F1-4826-9770-837C4048D086}"/>
              </a:ext>
            </a:extLst>
          </p:cNvPr>
          <p:cNvSpPr>
            <a:spLocks noGrp="1"/>
          </p:cNvSpPr>
          <p:nvPr>
            <p:ph type="sldNum" sz="quarter" idx="21"/>
          </p:nvPr>
        </p:nvSpPr>
        <p:spPr>
          <a:xfrm>
            <a:off x="10173326" y="6308727"/>
            <a:ext cx="1918741" cy="412749"/>
          </a:xfrm>
        </p:spPr>
        <p:txBody>
          <a:bodyPr/>
          <a:lstStyle/>
          <a:p>
            <a:r>
              <a:rPr lang="fr-FR" dirty="0"/>
              <a:t>5</a:t>
            </a:r>
          </a:p>
        </p:txBody>
      </p:sp>
    </p:spTree>
    <p:extLst>
      <p:ext uri="{BB962C8B-B14F-4D97-AF65-F5344CB8AC3E}">
        <p14:creationId xmlns:p14="http://schemas.microsoft.com/office/powerpoint/2010/main" val="3837792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1">
            <a:extLst>
              <a:ext uri="{FF2B5EF4-FFF2-40B4-BE49-F238E27FC236}">
                <a16:creationId xmlns:a16="http://schemas.microsoft.com/office/drawing/2014/main" id="{00A3F726-006F-46AB-BBA1-077DBCB00FFE}"/>
              </a:ext>
            </a:extLst>
          </p:cNvPr>
          <p:cNvSpPr txBox="1">
            <a:spLocks/>
          </p:cNvSpPr>
          <p:nvPr/>
        </p:nvSpPr>
        <p:spPr>
          <a:xfrm>
            <a:off x="1627383" y="136524"/>
            <a:ext cx="9719733" cy="1143000"/>
          </a:xfrm>
          <a:prstGeom prst="rect">
            <a:avLst/>
          </a:prstGeom>
          <a:noFill/>
          <a:ln>
            <a:noFill/>
          </a:ln>
        </p:spPr>
        <p:txBody>
          <a:bodyPr vert="horz" lIns="121920" tIns="60960" rIns="121920" bIns="60960" rtlCol="0" anchor="ctr">
            <a:normAutofit/>
          </a:bodyPr>
          <a:lstStyle>
            <a:lvl1pPr algn="l" defTabSz="457200" rtl="0" eaLnBrk="1" latinLnBrk="0" hangingPunct="1">
              <a:spcBef>
                <a:spcPct val="0"/>
              </a:spcBef>
              <a:buNone/>
              <a:defRPr sz="2800" kern="1200" baseline="0">
                <a:solidFill>
                  <a:schemeClr val="tx1">
                    <a:lumMod val="75000"/>
                    <a:lumOff val="25000"/>
                  </a:schemeClr>
                </a:solidFill>
                <a:latin typeface="Avenir Light"/>
                <a:ea typeface="+mj-ea"/>
                <a:cs typeface="Avenir Light"/>
              </a:defRPr>
            </a:lvl1pPr>
          </a:lstStyle>
          <a:p>
            <a:pPr defTabSz="609585"/>
            <a:r>
              <a:rPr lang="fr-FR" sz="3200" dirty="0">
                <a:solidFill>
                  <a:prstClr val="black">
                    <a:lumMod val="75000"/>
                    <a:lumOff val="25000"/>
                  </a:prstClr>
                </a:solidFill>
              </a:rPr>
              <a:t>Origine des demandes</a:t>
            </a:r>
          </a:p>
        </p:txBody>
      </p:sp>
      <p:pic>
        <p:nvPicPr>
          <p:cNvPr id="3" name="Image 2">
            <a:extLst>
              <a:ext uri="{FF2B5EF4-FFF2-40B4-BE49-F238E27FC236}">
                <a16:creationId xmlns:a16="http://schemas.microsoft.com/office/drawing/2014/main" id="{7B11C564-A519-4853-8038-BE90B3CDEDEF}"/>
              </a:ext>
            </a:extLst>
          </p:cNvPr>
          <p:cNvPicPr>
            <a:picLocks noChangeAspect="1"/>
          </p:cNvPicPr>
          <p:nvPr/>
        </p:nvPicPr>
        <p:blipFill rotWithShape="1">
          <a:blip r:embed="rId3"/>
          <a:srcRect l="41930" t="37894" r="28333" b="15633"/>
          <a:stretch/>
        </p:blipFill>
        <p:spPr>
          <a:xfrm>
            <a:off x="1935748" y="1871581"/>
            <a:ext cx="4331369" cy="3807513"/>
          </a:xfrm>
          <a:prstGeom prst="rect">
            <a:avLst/>
          </a:prstGeom>
        </p:spPr>
      </p:pic>
      <p:pic>
        <p:nvPicPr>
          <p:cNvPr id="4" name="Image 3">
            <a:extLst>
              <a:ext uri="{FF2B5EF4-FFF2-40B4-BE49-F238E27FC236}">
                <a16:creationId xmlns:a16="http://schemas.microsoft.com/office/drawing/2014/main" id="{DDE08673-2A81-493E-8F7C-C9C1C1F32B3E}"/>
              </a:ext>
            </a:extLst>
          </p:cNvPr>
          <p:cNvPicPr>
            <a:picLocks noChangeAspect="1"/>
          </p:cNvPicPr>
          <p:nvPr/>
        </p:nvPicPr>
        <p:blipFill rotWithShape="1">
          <a:blip r:embed="rId4"/>
          <a:srcRect l="42367" t="46316" r="30176" b="24678"/>
          <a:stretch/>
        </p:blipFill>
        <p:spPr>
          <a:xfrm>
            <a:off x="6487249" y="2016816"/>
            <a:ext cx="5261811" cy="3126827"/>
          </a:xfrm>
          <a:prstGeom prst="rect">
            <a:avLst/>
          </a:prstGeom>
        </p:spPr>
      </p:pic>
      <p:sp>
        <p:nvSpPr>
          <p:cNvPr id="7" name="Titre 6">
            <a:extLst>
              <a:ext uri="{FF2B5EF4-FFF2-40B4-BE49-F238E27FC236}">
                <a16:creationId xmlns:a16="http://schemas.microsoft.com/office/drawing/2014/main" id="{75B4CF08-50F9-4BB8-806D-FF76C71A397A}"/>
              </a:ext>
            </a:extLst>
          </p:cNvPr>
          <p:cNvSpPr>
            <a:spLocks noGrp="1"/>
          </p:cNvSpPr>
          <p:nvPr>
            <p:ph type="title"/>
          </p:nvPr>
        </p:nvSpPr>
        <p:spPr/>
        <p:txBody>
          <a:bodyPr/>
          <a:lstStyle/>
          <a:p>
            <a:endParaRPr lang="fr-FR"/>
          </a:p>
        </p:txBody>
      </p:sp>
      <p:sp>
        <p:nvSpPr>
          <p:cNvPr id="9" name="Espace réservé du contenu 8">
            <a:extLst>
              <a:ext uri="{FF2B5EF4-FFF2-40B4-BE49-F238E27FC236}">
                <a16:creationId xmlns:a16="http://schemas.microsoft.com/office/drawing/2014/main" id="{26582ED7-ACA5-4F08-B740-C0228F1A90FF}"/>
              </a:ext>
            </a:extLst>
          </p:cNvPr>
          <p:cNvSpPr>
            <a:spLocks noGrp="1"/>
          </p:cNvSpPr>
          <p:nvPr>
            <p:ph sz="half" idx="2"/>
          </p:nvPr>
        </p:nvSpPr>
        <p:spPr/>
        <p:txBody>
          <a:bodyPr/>
          <a:lstStyle/>
          <a:p>
            <a:endParaRPr lang="fr-FR"/>
          </a:p>
        </p:txBody>
      </p:sp>
      <p:sp>
        <p:nvSpPr>
          <p:cNvPr id="10" name="Espace réservé du texte 9">
            <a:extLst>
              <a:ext uri="{FF2B5EF4-FFF2-40B4-BE49-F238E27FC236}">
                <a16:creationId xmlns:a16="http://schemas.microsoft.com/office/drawing/2014/main" id="{177C91B3-B421-4FBE-A549-C0D2465D4974}"/>
              </a:ext>
            </a:extLst>
          </p:cNvPr>
          <p:cNvSpPr>
            <a:spLocks noGrp="1"/>
          </p:cNvSpPr>
          <p:nvPr>
            <p:ph type="body" sz="quarter" idx="18"/>
          </p:nvPr>
        </p:nvSpPr>
        <p:spPr/>
        <p:txBody>
          <a:bodyPr/>
          <a:lstStyle/>
          <a:p>
            <a:endParaRPr lang="fr-FR"/>
          </a:p>
        </p:txBody>
      </p:sp>
      <p:sp>
        <p:nvSpPr>
          <p:cNvPr id="11" name="Espace réservé du numéro de diapositive 2">
            <a:extLst>
              <a:ext uri="{FF2B5EF4-FFF2-40B4-BE49-F238E27FC236}">
                <a16:creationId xmlns:a16="http://schemas.microsoft.com/office/drawing/2014/main" id="{6EBC2147-894D-46D7-ADE0-B66F875273DC}"/>
              </a:ext>
            </a:extLst>
          </p:cNvPr>
          <p:cNvSpPr>
            <a:spLocks noGrp="1"/>
          </p:cNvSpPr>
          <p:nvPr>
            <p:ph type="sldNum" sz="quarter" idx="21"/>
          </p:nvPr>
        </p:nvSpPr>
        <p:spPr>
          <a:xfrm>
            <a:off x="10173326" y="6308727"/>
            <a:ext cx="1918741" cy="412749"/>
          </a:xfrm>
        </p:spPr>
        <p:txBody>
          <a:bodyPr/>
          <a:lstStyle/>
          <a:p>
            <a:r>
              <a:rPr lang="fr-FR" dirty="0"/>
              <a:t>6</a:t>
            </a:r>
          </a:p>
        </p:txBody>
      </p:sp>
    </p:spTree>
    <p:extLst>
      <p:ext uri="{BB962C8B-B14F-4D97-AF65-F5344CB8AC3E}">
        <p14:creationId xmlns:p14="http://schemas.microsoft.com/office/powerpoint/2010/main" val="37559534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AB8F391-AD04-4CC2-83F7-2ECC592707CD}"/>
              </a:ext>
            </a:extLst>
          </p:cNvPr>
          <p:cNvSpPr/>
          <p:nvPr/>
        </p:nvSpPr>
        <p:spPr>
          <a:xfrm>
            <a:off x="7751418" y="2588591"/>
            <a:ext cx="2535583" cy="1334053"/>
          </a:xfrm>
          <a:prstGeom prst="rect">
            <a:avLst/>
          </a:prstGeom>
          <a:solidFill>
            <a:schemeClr val="bg1"/>
          </a:solidFill>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defTabSz="609585"/>
            <a:endParaRPr lang="fr-FR" sz="2400">
              <a:solidFill>
                <a:prstClr val="black"/>
              </a:solidFill>
              <a:latin typeface="Calibri"/>
            </a:endParaRPr>
          </a:p>
        </p:txBody>
      </p:sp>
      <p:pic>
        <p:nvPicPr>
          <p:cNvPr id="8" name="Image 7">
            <a:extLst>
              <a:ext uri="{FF2B5EF4-FFF2-40B4-BE49-F238E27FC236}">
                <a16:creationId xmlns:a16="http://schemas.microsoft.com/office/drawing/2014/main" id="{1B9A2FA3-0964-4663-95F6-A193A3BA6413}"/>
              </a:ext>
            </a:extLst>
          </p:cNvPr>
          <p:cNvPicPr>
            <a:picLocks noChangeAspect="1"/>
          </p:cNvPicPr>
          <p:nvPr/>
        </p:nvPicPr>
        <p:blipFill>
          <a:blip r:embed="rId2"/>
          <a:stretch>
            <a:fillRect/>
          </a:stretch>
        </p:blipFill>
        <p:spPr>
          <a:xfrm>
            <a:off x="2962553" y="1071558"/>
            <a:ext cx="7049392" cy="5507109"/>
          </a:xfrm>
          <a:prstGeom prst="rect">
            <a:avLst/>
          </a:prstGeom>
        </p:spPr>
      </p:pic>
      <p:sp>
        <p:nvSpPr>
          <p:cNvPr id="9" name="Titre 1">
            <a:extLst>
              <a:ext uri="{FF2B5EF4-FFF2-40B4-BE49-F238E27FC236}">
                <a16:creationId xmlns:a16="http://schemas.microsoft.com/office/drawing/2014/main" id="{713CC616-2B98-4B05-978F-FF48578EFEEB}"/>
              </a:ext>
            </a:extLst>
          </p:cNvPr>
          <p:cNvSpPr>
            <a:spLocks noGrp="1"/>
          </p:cNvSpPr>
          <p:nvPr>
            <p:ph type="title"/>
          </p:nvPr>
        </p:nvSpPr>
        <p:spPr>
          <a:xfrm>
            <a:off x="1627382" y="61469"/>
            <a:ext cx="9719733" cy="1143000"/>
          </a:xfrm>
        </p:spPr>
        <p:txBody>
          <a:bodyPr>
            <a:normAutofit/>
          </a:bodyPr>
          <a:lstStyle/>
          <a:p>
            <a:r>
              <a:rPr lang="fr-FR" sz="3200" dirty="0"/>
              <a:t>Profil des handicaps associés</a:t>
            </a:r>
          </a:p>
        </p:txBody>
      </p:sp>
      <p:sp>
        <p:nvSpPr>
          <p:cNvPr id="4" name="Espace réservé du contenu 3">
            <a:extLst>
              <a:ext uri="{FF2B5EF4-FFF2-40B4-BE49-F238E27FC236}">
                <a16:creationId xmlns:a16="http://schemas.microsoft.com/office/drawing/2014/main" id="{A2A30FE6-A4C1-4CD2-9937-3C9C10F07C56}"/>
              </a:ext>
            </a:extLst>
          </p:cNvPr>
          <p:cNvSpPr>
            <a:spLocks noGrp="1"/>
          </p:cNvSpPr>
          <p:nvPr>
            <p:ph sz="half" idx="2"/>
          </p:nvPr>
        </p:nvSpPr>
        <p:spPr/>
        <p:txBody>
          <a:bodyPr/>
          <a:lstStyle/>
          <a:p>
            <a:endParaRPr lang="fr-FR"/>
          </a:p>
        </p:txBody>
      </p:sp>
      <p:sp>
        <p:nvSpPr>
          <p:cNvPr id="6" name="Espace réservé du texte 5">
            <a:extLst>
              <a:ext uri="{FF2B5EF4-FFF2-40B4-BE49-F238E27FC236}">
                <a16:creationId xmlns:a16="http://schemas.microsoft.com/office/drawing/2014/main" id="{74D81154-B146-4C9C-A478-15B8AF3CB0AF}"/>
              </a:ext>
            </a:extLst>
          </p:cNvPr>
          <p:cNvSpPr>
            <a:spLocks noGrp="1"/>
          </p:cNvSpPr>
          <p:nvPr>
            <p:ph type="body" sz="quarter" idx="18"/>
          </p:nvPr>
        </p:nvSpPr>
        <p:spPr/>
        <p:txBody>
          <a:bodyPr/>
          <a:lstStyle/>
          <a:p>
            <a:endParaRPr lang="fr-FR"/>
          </a:p>
        </p:txBody>
      </p:sp>
      <p:sp>
        <p:nvSpPr>
          <p:cNvPr id="10" name="Espace réservé du numéro de diapositive 2">
            <a:extLst>
              <a:ext uri="{FF2B5EF4-FFF2-40B4-BE49-F238E27FC236}">
                <a16:creationId xmlns:a16="http://schemas.microsoft.com/office/drawing/2014/main" id="{1F6CF5F8-1C84-4810-9D7D-1D32CE775474}"/>
              </a:ext>
            </a:extLst>
          </p:cNvPr>
          <p:cNvSpPr>
            <a:spLocks noGrp="1"/>
          </p:cNvSpPr>
          <p:nvPr>
            <p:ph type="sldNum" sz="quarter" idx="21"/>
          </p:nvPr>
        </p:nvSpPr>
        <p:spPr>
          <a:xfrm>
            <a:off x="10173326" y="6308727"/>
            <a:ext cx="1918741" cy="412749"/>
          </a:xfrm>
        </p:spPr>
        <p:txBody>
          <a:bodyPr/>
          <a:lstStyle/>
          <a:p>
            <a:r>
              <a:rPr lang="fr-FR" dirty="0"/>
              <a:t>7</a:t>
            </a:r>
          </a:p>
        </p:txBody>
      </p:sp>
    </p:spTree>
    <p:extLst>
      <p:ext uri="{BB962C8B-B14F-4D97-AF65-F5344CB8AC3E}">
        <p14:creationId xmlns:p14="http://schemas.microsoft.com/office/powerpoint/2010/main" val="33468608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txBox="1">
            <a:spLocks noGrp="1"/>
          </p:cNvSpPr>
          <p:nvPr>
            <p:ph type="title"/>
          </p:nvPr>
        </p:nvSpPr>
        <p:spPr>
          <a:xfrm>
            <a:off x="1699792" y="135613"/>
            <a:ext cx="9719733" cy="1143000"/>
          </a:xfrm>
          <a:prstGeom prst="rect">
            <a:avLst/>
          </a:prstGeom>
          <a:noFill/>
        </p:spPr>
        <p:txBody>
          <a:bodyPr wrap="square" rtlCol="0">
            <a:spAutoFit/>
          </a:bodyPr>
          <a:lstStyle/>
          <a:p>
            <a:r>
              <a:rPr lang="fr-FR" dirty="0"/>
              <a:t>4 missions</a:t>
            </a:r>
          </a:p>
        </p:txBody>
      </p:sp>
      <p:sp>
        <p:nvSpPr>
          <p:cNvPr id="4" name="Espace réservé du texte 3">
            <a:extLst>
              <a:ext uri="{FF2B5EF4-FFF2-40B4-BE49-F238E27FC236}">
                <a16:creationId xmlns:a16="http://schemas.microsoft.com/office/drawing/2014/main" id="{9BE8ECB7-3871-4723-A7A0-B119078E18F8}"/>
              </a:ext>
            </a:extLst>
          </p:cNvPr>
          <p:cNvSpPr>
            <a:spLocks noGrp="1"/>
          </p:cNvSpPr>
          <p:nvPr>
            <p:ph type="body" sz="quarter" idx="18"/>
          </p:nvPr>
        </p:nvSpPr>
        <p:spPr/>
        <p:txBody>
          <a:bodyPr/>
          <a:lstStyle/>
          <a:p>
            <a:endParaRPr lang="fr-FR"/>
          </a:p>
        </p:txBody>
      </p:sp>
      <p:sp>
        <p:nvSpPr>
          <p:cNvPr id="10" name="Ellipse 9">
            <a:extLst>
              <a:ext uri="{FF2B5EF4-FFF2-40B4-BE49-F238E27FC236}">
                <a16:creationId xmlns:a16="http://schemas.microsoft.com/office/drawing/2014/main" id="{CC686F96-3C62-4270-88E5-665FA5936603}"/>
              </a:ext>
            </a:extLst>
          </p:cNvPr>
          <p:cNvSpPr/>
          <p:nvPr/>
        </p:nvSpPr>
        <p:spPr>
          <a:xfrm>
            <a:off x="2102070" y="1177159"/>
            <a:ext cx="2858813" cy="2392093"/>
          </a:xfrm>
          <a:prstGeom prst="ellipse">
            <a:avLst/>
          </a:prstGeom>
          <a:solidFill>
            <a:srgbClr val="007B87"/>
          </a:solidFill>
          <a:ln>
            <a:solidFill>
              <a:srgbClr val="007B87"/>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r>
              <a:rPr lang="fr-FR" sz="1867" dirty="0">
                <a:solidFill>
                  <a:prstClr val="white"/>
                </a:solidFill>
                <a:latin typeface="Avenir Light"/>
              </a:rPr>
              <a:t>1 - Expertise des situations les plus complexes</a:t>
            </a:r>
          </a:p>
        </p:txBody>
      </p:sp>
      <p:cxnSp>
        <p:nvCxnSpPr>
          <p:cNvPr id="13" name="Connecteur droit avec flèche 12">
            <a:extLst>
              <a:ext uri="{FF2B5EF4-FFF2-40B4-BE49-F238E27FC236}">
                <a16:creationId xmlns:a16="http://schemas.microsoft.com/office/drawing/2014/main" id="{0F14D320-A453-49CB-9646-00A849F09D44}"/>
              </a:ext>
            </a:extLst>
          </p:cNvPr>
          <p:cNvCxnSpPr>
            <a:cxnSpLocks/>
          </p:cNvCxnSpPr>
          <p:nvPr/>
        </p:nvCxnSpPr>
        <p:spPr>
          <a:xfrm flipH="1" flipV="1">
            <a:off x="4229100" y="3022600"/>
            <a:ext cx="1397000" cy="719083"/>
          </a:xfrm>
          <a:prstGeom prst="straightConnector1">
            <a:avLst/>
          </a:prstGeom>
          <a:ln w="28575">
            <a:solidFill>
              <a:schemeClr val="tx1">
                <a:lumMod val="75000"/>
                <a:lumOff val="25000"/>
              </a:schemeClr>
            </a:solidFill>
            <a:tailEnd type="triangle"/>
          </a:ln>
        </p:spPr>
        <p:style>
          <a:lnRef idx="2">
            <a:schemeClr val="dk1"/>
          </a:lnRef>
          <a:fillRef idx="0">
            <a:schemeClr val="dk1"/>
          </a:fillRef>
          <a:effectRef idx="1">
            <a:schemeClr val="dk1"/>
          </a:effectRef>
          <a:fontRef idx="minor">
            <a:schemeClr val="tx1"/>
          </a:fontRef>
        </p:style>
      </p:cxnSp>
      <p:sp>
        <p:nvSpPr>
          <p:cNvPr id="12" name="Rectangle à coins arrondis 7">
            <a:extLst>
              <a:ext uri="{FF2B5EF4-FFF2-40B4-BE49-F238E27FC236}">
                <a16:creationId xmlns:a16="http://schemas.microsoft.com/office/drawing/2014/main" id="{39457E71-695A-49B7-9633-EC57E84043A2}"/>
              </a:ext>
            </a:extLst>
          </p:cNvPr>
          <p:cNvSpPr/>
          <p:nvPr/>
        </p:nvSpPr>
        <p:spPr>
          <a:xfrm>
            <a:off x="5325241" y="2830787"/>
            <a:ext cx="2830787" cy="1821792"/>
          </a:xfrm>
          <a:prstGeom prst="roundRect">
            <a:avLst/>
          </a:prstGeom>
          <a:solidFill>
            <a:srgbClr val="0070C0"/>
          </a:solidFill>
          <a:ln>
            <a:solidFill>
              <a:srgbClr val="0070C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r>
              <a:rPr lang="fr-FR" sz="2400" dirty="0">
                <a:solidFill>
                  <a:prstClr val="white"/>
                </a:solidFill>
                <a:latin typeface="Avenir Light"/>
              </a:rPr>
              <a:t>Missions</a:t>
            </a:r>
          </a:p>
        </p:txBody>
      </p:sp>
      <p:sp>
        <p:nvSpPr>
          <p:cNvPr id="11" name="Espace réservé du numéro de diapositive 2">
            <a:extLst>
              <a:ext uri="{FF2B5EF4-FFF2-40B4-BE49-F238E27FC236}">
                <a16:creationId xmlns:a16="http://schemas.microsoft.com/office/drawing/2014/main" id="{524C7B33-EB00-4D04-8D23-7687208F6B79}"/>
              </a:ext>
            </a:extLst>
          </p:cNvPr>
          <p:cNvSpPr>
            <a:spLocks noGrp="1"/>
          </p:cNvSpPr>
          <p:nvPr>
            <p:ph type="sldNum" sz="quarter" idx="21"/>
          </p:nvPr>
        </p:nvSpPr>
        <p:spPr>
          <a:xfrm>
            <a:off x="10173326" y="6308727"/>
            <a:ext cx="1918741" cy="412749"/>
          </a:xfrm>
        </p:spPr>
        <p:txBody>
          <a:bodyPr/>
          <a:lstStyle/>
          <a:p>
            <a:r>
              <a:rPr lang="fr-FR" dirty="0"/>
              <a:t>8</a:t>
            </a:r>
          </a:p>
        </p:txBody>
      </p:sp>
    </p:spTree>
    <p:extLst>
      <p:ext uri="{BB962C8B-B14F-4D97-AF65-F5344CB8AC3E}">
        <p14:creationId xmlns:p14="http://schemas.microsoft.com/office/powerpoint/2010/main" val="54956017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4"/>
</p:tagLst>
</file>

<file path=ppt/tags/tag2.xml><?xml version="1.0" encoding="utf-8"?>
<p:tagLst xmlns:a="http://schemas.openxmlformats.org/drawingml/2006/main" xmlns:r="http://schemas.openxmlformats.org/officeDocument/2006/relationships" xmlns:p="http://schemas.openxmlformats.org/presentationml/2006/main">
  <p:tag name="NUM" val="8"/>
</p:tagLst>
</file>

<file path=ppt/tags/tag3.xml><?xml version="1.0" encoding="utf-8"?>
<p:tagLst xmlns:a="http://schemas.openxmlformats.org/drawingml/2006/main" xmlns:r="http://schemas.openxmlformats.org/officeDocument/2006/relationships" xmlns:p="http://schemas.openxmlformats.org/presentationml/2006/main">
  <p:tag name="NUM" val="8"/>
</p:tagLst>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256</TotalTime>
  <Words>1817</Words>
  <Application>Microsoft Office PowerPoint</Application>
  <PresentationFormat>Grand écran</PresentationFormat>
  <Paragraphs>282</Paragraphs>
  <Slides>29</Slides>
  <Notes>10</Notes>
  <HiddenSlides>0</HiddenSlides>
  <MMClips>0</MMClips>
  <ScaleCrop>false</ScaleCrop>
  <HeadingPairs>
    <vt:vector size="6" baseType="variant">
      <vt:variant>
        <vt:lpstr>Polices utilisées</vt:lpstr>
      </vt:variant>
      <vt:variant>
        <vt:i4>10</vt:i4>
      </vt:variant>
      <vt:variant>
        <vt:lpstr>Thème</vt:lpstr>
      </vt:variant>
      <vt:variant>
        <vt:i4>1</vt:i4>
      </vt:variant>
      <vt:variant>
        <vt:lpstr>Titres des diapositives</vt:lpstr>
      </vt:variant>
      <vt:variant>
        <vt:i4>29</vt:i4>
      </vt:variant>
    </vt:vector>
  </HeadingPairs>
  <TitlesOfParts>
    <vt:vector size="40" baseType="lpstr">
      <vt:lpstr>Arial</vt:lpstr>
      <vt:lpstr>Avenir Book</vt:lpstr>
      <vt:lpstr>Avenir Light</vt:lpstr>
      <vt:lpstr>Calibri</vt:lpstr>
      <vt:lpstr>Courier New</vt:lpstr>
      <vt:lpstr>DIN Light</vt:lpstr>
      <vt:lpstr>Museo 300</vt:lpstr>
      <vt:lpstr>Wingdings</vt:lpstr>
      <vt:lpstr>Wingdings 2</vt:lpstr>
      <vt:lpstr>Wingdings 3</vt:lpstr>
      <vt:lpstr>Thème Office</vt:lpstr>
      <vt:lpstr>Présentation PowerPoint</vt:lpstr>
      <vt:lpstr>1</vt:lpstr>
      <vt:lpstr>Présentation PowerPoint</vt:lpstr>
      <vt:lpstr>Présentation PowerPoint</vt:lpstr>
      <vt:lpstr>Présentation PowerPoint</vt:lpstr>
      <vt:lpstr>Présentation PowerPoint</vt:lpstr>
      <vt:lpstr>Présentation PowerPoint</vt:lpstr>
      <vt:lpstr>Profil des handicaps associés</vt:lpstr>
      <vt:lpstr>4 missions</vt:lpstr>
      <vt:lpstr>Présentation PowerPoint</vt:lpstr>
      <vt:lpstr>Présentation PowerPoint</vt:lpstr>
      <vt:lpstr>Présentation PowerPoint</vt:lpstr>
      <vt:lpstr>2</vt:lpstr>
      <vt:lpstr>Définitions</vt:lpstr>
      <vt:lpstr>Des Coïncidences symptomatiques entre TSA et Cécité</vt:lpstr>
      <vt:lpstr>Les personnes TSA/DV</vt:lpstr>
      <vt:lpstr> L’apparition fréquente de troubles du comportement</vt:lpstr>
      <vt:lpstr>Les personnes TSA/DV</vt:lpstr>
      <vt:lpstr>Expérience structuration et coaction</vt:lpstr>
      <vt:lpstr>Cécité et TSA</vt:lpstr>
      <vt:lpstr>Cécité et TSA</vt:lpstr>
      <vt:lpstr>Les personnes TSA/DV</vt:lpstr>
      <vt:lpstr>Cécité et TSA La communication : entrer en contact</vt:lpstr>
      <vt:lpstr>BOIRE     choisir le bon support…..</vt:lpstr>
      <vt:lpstr>Le PECS et ses adaptations……</vt:lpstr>
      <vt:lpstr>Cécité et TSA Un monde imprévisible</vt:lpstr>
      <vt:lpstr>Prises d’informations concrètes</vt:lpstr>
      <vt:lpstr>Le travail des autres sens  après évaluation….</vt:lpstr>
      <vt:lpstr>Les personnes TSA/DV</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Quelles propositions concrètes pour accompagner les personnes TSA/DV?</dc:title>
  <dc:creator>Catherine COPPIN</dc:creator>
  <cp:lastModifiedBy>Julien ROBERT</cp:lastModifiedBy>
  <cp:revision>51</cp:revision>
  <dcterms:created xsi:type="dcterms:W3CDTF">2022-11-04T13:34:44Z</dcterms:created>
  <dcterms:modified xsi:type="dcterms:W3CDTF">2022-11-10T14:09:34Z</dcterms:modified>
</cp:coreProperties>
</file>